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4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1">
  <p:sldMasterIdLst>
    <p:sldMasterId id="2147483660" r:id="rId75"/>
    <p:sldMasterId id="2147483692" r:id="rId76"/>
  </p:sldMasterIdLst>
  <p:notesMasterIdLst>
    <p:notesMasterId r:id="rId110"/>
  </p:notesMasterIdLst>
  <p:handoutMasterIdLst>
    <p:handoutMasterId r:id="rId111"/>
  </p:handoutMasterIdLst>
  <p:sldIdLst>
    <p:sldId id="363" r:id="rId77"/>
    <p:sldId id="331" r:id="rId78"/>
    <p:sldId id="256" r:id="rId79"/>
    <p:sldId id="295" r:id="rId80"/>
    <p:sldId id="298" r:id="rId81"/>
    <p:sldId id="299" r:id="rId82"/>
    <p:sldId id="300" r:id="rId83"/>
    <p:sldId id="335" r:id="rId84"/>
    <p:sldId id="311" r:id="rId85"/>
    <p:sldId id="307" r:id="rId86"/>
    <p:sldId id="336" r:id="rId87"/>
    <p:sldId id="333" r:id="rId88"/>
    <p:sldId id="334" r:id="rId89"/>
    <p:sldId id="337" r:id="rId90"/>
    <p:sldId id="339" r:id="rId91"/>
    <p:sldId id="340" r:id="rId92"/>
    <p:sldId id="342" r:id="rId93"/>
    <p:sldId id="343" r:id="rId94"/>
    <p:sldId id="344" r:id="rId95"/>
    <p:sldId id="345" r:id="rId96"/>
    <p:sldId id="346" r:id="rId97"/>
    <p:sldId id="347" r:id="rId98"/>
    <p:sldId id="348" r:id="rId99"/>
    <p:sldId id="349" r:id="rId100"/>
    <p:sldId id="350" r:id="rId101"/>
    <p:sldId id="355" r:id="rId102"/>
    <p:sldId id="352" r:id="rId103"/>
    <p:sldId id="353" r:id="rId104"/>
    <p:sldId id="356" r:id="rId105"/>
    <p:sldId id="330" r:id="rId106"/>
    <p:sldId id="360" r:id="rId107"/>
    <p:sldId id="293" r:id="rId108"/>
    <p:sldId id="359" r:id="rId109"/>
  </p:sldIdLst>
  <p:sldSz cx="12192000" cy="6858000"/>
  <p:notesSz cx="7315200" cy="9601200"/>
  <p:custDataLst>
    <p:custData r:id="rId51"/>
    <p:custData r:id="rId53"/>
    <p:custData r:id="rId21"/>
    <p:tags r:id="rId1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9B60ABA1-F831-461C-A155-58CC108E13FF}">
          <p14:sldIdLst>
            <p14:sldId id="363"/>
            <p14:sldId id="331"/>
            <p14:sldId id="256"/>
            <p14:sldId id="295"/>
          </p14:sldIdLst>
        </p14:section>
        <p14:section name="Step 1" id="{7DE4653D-ABBC-42FC-960C-B8CD642B37BB}">
          <p14:sldIdLst>
            <p14:sldId id="298"/>
            <p14:sldId id="299"/>
            <p14:sldId id="300"/>
          </p14:sldIdLst>
        </p14:section>
        <p14:section name="Step 2" id="{B2BC8311-17C3-44EB-81E0-77D138E2105F}">
          <p14:sldIdLst>
            <p14:sldId id="335"/>
            <p14:sldId id="311"/>
            <p14:sldId id="307"/>
          </p14:sldIdLst>
        </p14:section>
        <p14:section name="Step 3" id="{B41E9EC4-81BC-4CD5-9A8F-20C67D9A7D46}">
          <p14:sldIdLst>
            <p14:sldId id="336"/>
            <p14:sldId id="333"/>
            <p14:sldId id="334"/>
          </p14:sldIdLst>
        </p14:section>
        <p14:section name="Scenario Change" id="{8CD8955F-8B31-4174-8413-3E8FAAB08743}">
          <p14:sldIdLst>
            <p14:sldId id="337"/>
          </p14:sldIdLst>
        </p14:section>
        <p14:section name="Step 4" id="{ACFF906A-43D8-4BA2-8F30-15882D7AA574}">
          <p14:sldIdLst>
            <p14:sldId id="339"/>
            <p14:sldId id="340"/>
            <p14:sldId id="342"/>
          </p14:sldIdLst>
        </p14:section>
        <p14:section name="Step 5" id="{C70E3B14-FAE0-44D5-A8D7-D784555F6E01}">
          <p14:sldIdLst>
            <p14:sldId id="343"/>
            <p14:sldId id="344"/>
            <p14:sldId id="345"/>
          </p14:sldIdLst>
        </p14:section>
        <p14:section name="Step 6" id="{50BA0B1E-0501-446C-9FE9-BCF9CA6A0907}">
          <p14:sldIdLst>
            <p14:sldId id="346"/>
            <p14:sldId id="347"/>
            <p14:sldId id="348"/>
          </p14:sldIdLst>
        </p14:section>
        <p14:section name="Step 7" id="{E73C1C15-AD1D-4947-949C-9415915FDFA6}">
          <p14:sldIdLst>
            <p14:sldId id="349"/>
            <p14:sldId id="350"/>
            <p14:sldId id="355"/>
          </p14:sldIdLst>
        </p14:section>
        <p14:section name="Step 8" id="{00E49859-1E27-4237-85DA-B33517B069ED}">
          <p14:sldIdLst>
            <p14:sldId id="352"/>
            <p14:sldId id="353"/>
            <p14:sldId id="356"/>
            <p14:sldId id="330"/>
            <p14:sldId id="360"/>
          </p14:sldIdLst>
        </p14:section>
        <p14:section name="Conclusion" id="{FA2D078F-F897-455A-9B24-3C81FFD0A20E}">
          <p14:sldIdLst>
            <p14:sldId id="293"/>
            <p14:sldId id="35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4825E68-1BF0-01E6-336D-A5AC3515BC55}" name="Shogren, Julie" initials="SJ" userId="S::jshogren@rti.org::b8ac11d4-25b8-47fb-add8-e9c5ea412aae" providerId="AD"/>
  <p188:author id="{68F7316A-83AE-B7B2-A017-A7CEA47DD36A}" name="Rasmussen Foster, Laura" initials="RFL" userId="S::lrasmussen@rti.org::5ad58509-b95f-4bf5-82b0-3432a84b06de" providerId="AD"/>
  <p188:author id="{4076917F-F701-3904-A764-31C026BB234F}" name="Lambert, Shari" initials="LS" userId="S::sbl@rti.org::62ef8086-de81-4226-b645-762e6e5dfc71" providerId="AD"/>
  <p188:author id="{DD8B28AB-77DB-E14A-60F4-495F92314311}" name="Floyd, Callie (MDH)" initials="FC(" userId="S::Callie.Floyd.C19@state.mn.us::3b1e0b40-5261-43a8-b408-8f5b1c3a61bb" providerId="AD"/>
  <p188:author id="{4651B3ED-E97F-DC54-F2AD-69C4BDAF89AB}" name="Rodriguez, Christina" initials="RC" userId="S::crodriguez@rti.org::2f401fdf-ae03-47d7-866c-72e20eb50d3f" providerId="AD"/>
  <p188:author id="{646F13F0-9777-50D9-7F3D-D8D8D6B98B52}" name="Romero, Veronica (Contractor)" initials="RV(" userId="S::vromero.contractor@rti.org::8cc2934a-0480-4763-9595-e1bb6ddfe42f" providerId="AD"/>
  <p188:author id="{6AF517FE-1A42-E547-5CAE-17E735C8E471}" name="Stadd, Jessie" initials="SJ" userId="S::jstadd@rti.org::44a9573f-fddc-4716-bc25-9dc365c6924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smussen Foster, Laura" initials="RFL" lastIdx="7" clrIdx="0">
    <p:extLst>
      <p:ext uri="{19B8F6BF-5375-455C-9EA6-DF929625EA0E}">
        <p15:presenceInfo xmlns:p15="http://schemas.microsoft.com/office/powerpoint/2012/main" userId="S::lrasmussen@rti.org::5ad58509-b95f-4bf5-82b0-3432a84b06de" providerId="AD"/>
      </p:ext>
    </p:extLst>
  </p:cmAuthor>
  <p:cmAuthor id="2" name="Stadd, Jessie" initials="SJ" lastIdx="4" clrIdx="1">
    <p:extLst>
      <p:ext uri="{19B8F6BF-5375-455C-9EA6-DF929625EA0E}">
        <p15:presenceInfo xmlns:p15="http://schemas.microsoft.com/office/powerpoint/2012/main" userId="S::jstadd@rti.org::44a9573f-fddc-4716-bc25-9dc365c6924d" providerId="AD"/>
      </p:ext>
    </p:extLst>
  </p:cmAuthor>
  <p:cmAuthor id="3" name="Lambert, Shari" initials="LS" lastIdx="23" clrIdx="2">
    <p:extLst>
      <p:ext uri="{19B8F6BF-5375-455C-9EA6-DF929625EA0E}">
        <p15:presenceInfo xmlns:p15="http://schemas.microsoft.com/office/powerpoint/2012/main" userId="S::sbl@rti.org::62ef8086-de81-4226-b645-762e6e5dfc71" providerId="AD"/>
      </p:ext>
    </p:extLst>
  </p:cmAuthor>
  <p:cmAuthor id="4" name="Rodriguez, Christina" initials="RC" lastIdx="31" clrIdx="3">
    <p:extLst>
      <p:ext uri="{19B8F6BF-5375-455C-9EA6-DF929625EA0E}">
        <p15:presenceInfo xmlns:p15="http://schemas.microsoft.com/office/powerpoint/2012/main" userId="S::crodriguez@rti.org::2f401fdf-ae03-47d7-866c-72e20eb50d3f" providerId="AD"/>
      </p:ext>
    </p:extLst>
  </p:cmAuthor>
  <p:cmAuthor id="5" name="Shogren, Julie" initials="SJ" lastIdx="6" clrIdx="4">
    <p:extLst>
      <p:ext uri="{19B8F6BF-5375-455C-9EA6-DF929625EA0E}">
        <p15:presenceInfo xmlns:p15="http://schemas.microsoft.com/office/powerpoint/2012/main" userId="S::jshogren@rti.org::b8ac11d4-25b8-47fb-add8-e9c5ea412aae" providerId="AD"/>
      </p:ext>
    </p:extLst>
  </p:cmAuthor>
  <p:cmAuthor id="6" name="Davis, Dilsey" initials="DD" lastIdx="4" clrIdx="5">
    <p:extLst>
      <p:ext uri="{19B8F6BF-5375-455C-9EA6-DF929625EA0E}">
        <p15:presenceInfo xmlns:p15="http://schemas.microsoft.com/office/powerpoint/2012/main" userId="S::dmdavis@rti.org::1e93f9f0-59f1-4a82-bb40-b5dc06590de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3E67"/>
    <a:srgbClr val="31406C"/>
    <a:srgbClr val="001F60"/>
    <a:srgbClr val="133E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702" y="9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117" Type="http://schemas.openxmlformats.org/officeDocument/2006/relationships/tableStyles" Target="tableStyles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customXml" Target="../customXml/item63.xml"/><Relationship Id="rId68" Type="http://schemas.openxmlformats.org/officeDocument/2006/relationships/customXml" Target="../customXml/item68.xml"/><Relationship Id="rId84" Type="http://schemas.openxmlformats.org/officeDocument/2006/relationships/slide" Target="slides/slide8.xml"/><Relationship Id="rId89" Type="http://schemas.openxmlformats.org/officeDocument/2006/relationships/slide" Target="slides/slide13.xml"/><Relationship Id="rId112" Type="http://schemas.openxmlformats.org/officeDocument/2006/relationships/tags" Target="tags/tag1.xml"/><Relationship Id="rId16" Type="http://schemas.openxmlformats.org/officeDocument/2006/relationships/customXml" Target="../customXml/item16.xml"/><Relationship Id="rId107" Type="http://schemas.openxmlformats.org/officeDocument/2006/relationships/slide" Target="slides/slide31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74" Type="http://schemas.openxmlformats.org/officeDocument/2006/relationships/customXml" Target="../customXml/item74.xml"/><Relationship Id="rId79" Type="http://schemas.openxmlformats.org/officeDocument/2006/relationships/slide" Target="slides/slide3.xml"/><Relationship Id="rId102" Type="http://schemas.openxmlformats.org/officeDocument/2006/relationships/slide" Target="slides/slide26.xml"/><Relationship Id="rId5" Type="http://schemas.openxmlformats.org/officeDocument/2006/relationships/customXml" Target="../customXml/item5.xml"/><Relationship Id="rId90" Type="http://schemas.openxmlformats.org/officeDocument/2006/relationships/slide" Target="slides/slide14.xml"/><Relationship Id="rId95" Type="http://schemas.openxmlformats.org/officeDocument/2006/relationships/slide" Target="slides/slide19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64" Type="http://schemas.openxmlformats.org/officeDocument/2006/relationships/customXml" Target="../customXml/item64.xml"/><Relationship Id="rId69" Type="http://schemas.openxmlformats.org/officeDocument/2006/relationships/customXml" Target="../customXml/item69.xml"/><Relationship Id="rId113" Type="http://schemas.openxmlformats.org/officeDocument/2006/relationships/commentAuthors" Target="commentAuthors.xml"/><Relationship Id="rId118" Type="http://schemas.microsoft.com/office/2018/10/relationships/authors" Target="authors.xml"/><Relationship Id="rId80" Type="http://schemas.openxmlformats.org/officeDocument/2006/relationships/slide" Target="slides/slide4.xml"/><Relationship Id="rId85" Type="http://schemas.openxmlformats.org/officeDocument/2006/relationships/slide" Target="slides/slide9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slide" Target="slides/slide27.xml"/><Relationship Id="rId108" Type="http://schemas.openxmlformats.org/officeDocument/2006/relationships/slide" Target="slides/slide32.xml"/><Relationship Id="rId54" Type="http://schemas.openxmlformats.org/officeDocument/2006/relationships/customXml" Target="../customXml/item54.xml"/><Relationship Id="rId70" Type="http://schemas.openxmlformats.org/officeDocument/2006/relationships/customXml" Target="../customXml/item70.xml"/><Relationship Id="rId75" Type="http://schemas.openxmlformats.org/officeDocument/2006/relationships/slideMaster" Target="slideMasters/slideMaster1.xml"/><Relationship Id="rId91" Type="http://schemas.openxmlformats.org/officeDocument/2006/relationships/slide" Target="slides/slide15.xml"/><Relationship Id="rId96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presProps" Target="presProps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73" Type="http://schemas.openxmlformats.org/officeDocument/2006/relationships/customXml" Target="../customXml/item73.xml"/><Relationship Id="rId78" Type="http://schemas.openxmlformats.org/officeDocument/2006/relationships/slide" Target="slides/slide2.xml"/><Relationship Id="rId81" Type="http://schemas.openxmlformats.org/officeDocument/2006/relationships/slide" Target="slides/slide5.xml"/><Relationship Id="rId86" Type="http://schemas.openxmlformats.org/officeDocument/2006/relationships/slide" Target="slides/slide10.xml"/><Relationship Id="rId94" Type="http://schemas.openxmlformats.org/officeDocument/2006/relationships/slide" Target="slides/slide18.xml"/><Relationship Id="rId99" Type="http://schemas.openxmlformats.org/officeDocument/2006/relationships/slide" Target="slides/slide23.xml"/><Relationship Id="rId10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slide" Target="slides/slide33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slideMaster" Target="slideMasters/slideMaster2.xml"/><Relationship Id="rId97" Type="http://schemas.openxmlformats.org/officeDocument/2006/relationships/slide" Target="slides/slide21.xml"/><Relationship Id="rId104" Type="http://schemas.openxmlformats.org/officeDocument/2006/relationships/slide" Target="slides/slide28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slide" Target="slides/slide16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slide" Target="slides/slide11.xml"/><Relationship Id="rId110" Type="http://schemas.openxmlformats.org/officeDocument/2006/relationships/notesMaster" Target="notesMasters/notesMaster1.xml"/><Relationship Id="rId115" Type="http://schemas.openxmlformats.org/officeDocument/2006/relationships/viewProps" Target="viewProps.xml"/><Relationship Id="rId61" Type="http://schemas.openxmlformats.org/officeDocument/2006/relationships/customXml" Target="../customXml/item61.xml"/><Relationship Id="rId82" Type="http://schemas.openxmlformats.org/officeDocument/2006/relationships/slide" Target="slides/slide6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slide" Target="slides/slide1.xml"/><Relationship Id="rId100" Type="http://schemas.openxmlformats.org/officeDocument/2006/relationships/slide" Target="slides/slide24.xml"/><Relationship Id="rId105" Type="http://schemas.openxmlformats.org/officeDocument/2006/relationships/slide" Target="slides/slide29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slide" Target="slides/slide17.xml"/><Relationship Id="rId98" Type="http://schemas.openxmlformats.org/officeDocument/2006/relationships/slide" Target="slides/slide22.xml"/><Relationship Id="rId3" Type="http://schemas.openxmlformats.org/officeDocument/2006/relationships/customXml" Target="../customXml/item3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theme" Target="theme/theme1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slide" Target="slides/slide7.xml"/><Relationship Id="rId88" Type="http://schemas.openxmlformats.org/officeDocument/2006/relationships/slide" Target="slides/slide12.xml"/><Relationship Id="rId111" Type="http://schemas.openxmlformats.org/officeDocument/2006/relationships/handoutMaster" Target="handoutMasters/handoutMaster1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slide" Target="slides/slide3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A6A74D-45D5-46AD-B691-BBBBE49EE5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03C7BD-BD6D-46F3-B66E-839876A100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EBA792E-85A3-4593-A2F8-E8FF9171A989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A0AEE-88BB-4753-8143-83F9798446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BC29EE-1C91-4C15-896C-D9A2350ED05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9C74EC5-1E9D-4B62-B373-60161E849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438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68CE1EB-4AC1-4CCA-9E7D-9D67868ABA72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B64230C-8258-4529-832A-6A8AA1D5C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538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4230C-8258-4529-832A-6A8AA1D5C3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8657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4230C-8258-4529-832A-6A8AA1D5C3B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79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4230C-8258-4529-832A-6A8AA1D5C3B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36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4230C-8258-4529-832A-6A8AA1D5C3B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5406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4230C-8258-4529-832A-6A8AA1D5C3B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621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4230C-8258-4529-832A-6A8AA1D5C3B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9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4230C-8258-4529-832A-6A8AA1D5C3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29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4230C-8258-4529-832A-6A8AA1D5C3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29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4230C-8258-4529-832A-6A8AA1D5C3B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87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4230C-8258-4529-832A-6A8AA1D5C3B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79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4230C-8258-4529-832A-6A8AA1D5C3B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489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4230C-8258-4529-832A-6A8AA1D5C3B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40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4230C-8258-4529-832A-6A8AA1D5C3B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46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4230C-8258-4529-832A-6A8AA1D5C3B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36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819DA26-068A-491D-975B-53552061878A}"/>
              </a:ext>
            </a:extLst>
          </p:cNvPr>
          <p:cNvSpPr/>
          <p:nvPr userDrawn="1"/>
        </p:nvSpPr>
        <p:spPr>
          <a:xfrm>
            <a:off x="8181645" y="6066023"/>
            <a:ext cx="3654830" cy="605013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4B9C8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38D976-7CFE-4F59-A7EC-141BD6E781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3099" y="658171"/>
            <a:ext cx="5877329" cy="1135000"/>
          </a:xfrm>
        </p:spPr>
        <p:txBody>
          <a:bodyPr anchor="t">
            <a:noAutofit/>
          </a:bodyPr>
          <a:lstStyle>
            <a:lvl1pPr algn="l">
              <a:spcBef>
                <a:spcPts val="0"/>
              </a:spcBef>
              <a:spcAft>
                <a:spcPts val="2400"/>
              </a:spcAft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165009-C04E-42C8-B4F7-017855762F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100" y="2867347"/>
            <a:ext cx="5632450" cy="2775432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555DB51-C25A-4B81-81C9-03BDCDBC5E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81645" y="6157129"/>
            <a:ext cx="3613150" cy="592137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accent4"/>
                </a:solidFill>
              </a:defRPr>
            </a:lvl1pPr>
            <a:lvl2pPr marL="457200" indent="0" algn="ctr">
              <a:buNone/>
              <a:defRPr b="1">
                <a:solidFill>
                  <a:schemeClr val="accent4"/>
                </a:solidFill>
              </a:defRPr>
            </a:lvl2pPr>
            <a:lvl3pPr marL="914400" indent="0" algn="ctr">
              <a:buNone/>
              <a:defRPr b="1">
                <a:solidFill>
                  <a:schemeClr val="accent4"/>
                </a:solidFill>
              </a:defRPr>
            </a:lvl3pPr>
            <a:lvl4pPr marL="1371600" indent="0" algn="ctr">
              <a:buNone/>
              <a:defRPr b="1">
                <a:solidFill>
                  <a:schemeClr val="accent4"/>
                </a:solidFill>
              </a:defRPr>
            </a:lvl4pPr>
            <a:lvl5pPr marL="1828800" indent="0" algn="ctr"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49D6F2C-E55B-4823-82A7-788BB0E9BA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3100" y="1860168"/>
            <a:ext cx="6229350" cy="940182"/>
          </a:xfrm>
        </p:spPr>
        <p:txBody>
          <a:bodyPr anchor="b"/>
          <a:lstStyle>
            <a:lvl1pPr marL="0" indent="0">
              <a:buNone/>
              <a:defRPr sz="2400" b="1" cap="none" spc="10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Project Firstline logo. &#10;CDC's National Training Collaborative for Healthcare Infection Prevention &amp; Control.">
            <a:extLst>
              <a:ext uri="{FF2B5EF4-FFF2-40B4-BE49-F238E27FC236}">
                <a16:creationId xmlns:a16="http://schemas.microsoft.com/office/drawing/2014/main" id="{65562C03-035D-47CB-B217-3E1B326889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100" y="5642779"/>
            <a:ext cx="2678829" cy="1005259"/>
          </a:xfrm>
          <a:prstGeom prst="rect">
            <a:avLst/>
          </a:prstGeom>
        </p:spPr>
      </p:pic>
      <p:pic>
        <p:nvPicPr>
          <p:cNvPr id="8" name="Picture 7" descr="Minnesota Department of Health">
            <a:extLst>
              <a:ext uri="{FF2B5EF4-FFF2-40B4-BE49-F238E27FC236}">
                <a16:creationId xmlns:a16="http://schemas.microsoft.com/office/drawing/2014/main" id="{37269281-4FF1-4F0E-8862-3AF1DFA6D0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6531" y="5836647"/>
            <a:ext cx="930673" cy="640079"/>
          </a:xfrm>
          <a:prstGeom prst="rect">
            <a:avLst/>
          </a:prstGeom>
        </p:spPr>
      </p:pic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538342EC-3E13-4BDF-AB6F-45491A8002E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7254" y="-244555"/>
            <a:ext cx="6229350" cy="712788"/>
          </a:xfrm>
        </p:spPr>
        <p:txBody>
          <a:bodyPr anchor="b"/>
          <a:lstStyle>
            <a:lvl1pPr marL="0" indent="0">
              <a:buNone/>
              <a:defRPr sz="2400" b="1" cap="none" spc="10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5580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78143-8616-4D2D-B87D-C6BB3694F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605" y="633269"/>
            <a:ext cx="10356111" cy="929211"/>
          </a:xfrm>
        </p:spPr>
        <p:txBody>
          <a:bodyPr anchor="b">
            <a:noAutofit/>
          </a:bodyPr>
          <a:lstStyle>
            <a:lvl1pPr>
              <a:defRPr sz="3200" cap="none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01914-28CA-4A3E-AD77-250F51D13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605" y="1752563"/>
            <a:ext cx="10356111" cy="3055162"/>
          </a:xfrm>
        </p:spPr>
        <p:txBody>
          <a:bodyPr lIns="91440"/>
          <a:lstStyle>
            <a:lvl1pPr marL="342900" indent="-342900">
              <a:spcBef>
                <a:spcPts val="1200"/>
              </a:spcBef>
              <a:buClr>
                <a:schemeClr val="accent4"/>
              </a:buClr>
              <a:buSzPct val="105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>
                <a:solidFill>
                  <a:schemeClr val="accent4"/>
                </a:solidFill>
              </a:defRPr>
            </a:lvl1pPr>
            <a:lvl2pPr marL="800100" indent="-342900">
              <a:spcBef>
                <a:spcPts val="1200"/>
              </a:spcBef>
              <a:buFont typeface="Courier New" panose="02070309020205020404" pitchFamily="49" charset="0"/>
              <a:buChar char="o"/>
              <a:defRPr sz="2400">
                <a:solidFill>
                  <a:schemeClr val="accent4"/>
                </a:solidFill>
              </a:defRPr>
            </a:lvl2pPr>
            <a:lvl3pPr marL="1257300" indent="-342900">
              <a:spcBef>
                <a:spcPts val="1200"/>
              </a:spcBef>
              <a:buFont typeface="Wingdings" panose="05000000000000000000" pitchFamily="2" charset="2"/>
              <a:buChar char="§"/>
              <a:defRPr sz="2400">
                <a:solidFill>
                  <a:schemeClr val="accent4"/>
                </a:solidFill>
              </a:defRPr>
            </a:lvl3pPr>
            <a:lvl4pPr marL="1714500" indent="-342900">
              <a:buFont typeface="Arial" panose="020B0604020202020204" pitchFamily="34" charset="0"/>
              <a:buChar char="•"/>
              <a:defRPr sz="2800">
                <a:solidFill>
                  <a:schemeClr val="accent4"/>
                </a:solidFill>
              </a:defRPr>
            </a:lvl4pPr>
            <a:lvl5pPr marL="2171700" indent="-342900">
              <a:buFont typeface="Century Gothic" panose="020B0502020202020204" pitchFamily="34" charset="0"/>
              <a:buChar char="―"/>
              <a:defRPr sz="2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9C8C380F-9274-4684-A206-31C6D1D77308}"/>
              </a:ext>
            </a:extLst>
          </p:cNvPr>
          <p:cNvSpPr/>
          <p:nvPr/>
        </p:nvSpPr>
        <p:spPr>
          <a:xfrm>
            <a:off x="5819297" y="0"/>
            <a:ext cx="6305782" cy="5897880"/>
          </a:xfrm>
          <a:prstGeom prst="parallelogram">
            <a:avLst>
              <a:gd name="adj" fmla="val 34354"/>
            </a:avLst>
          </a:prstGeom>
          <a:solidFill>
            <a:schemeClr val="bg1">
              <a:lumMod val="6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88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Hid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78143-8616-4D2D-B87D-C6BB3694F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605" y="633269"/>
            <a:ext cx="10356111" cy="929211"/>
          </a:xfrm>
        </p:spPr>
        <p:txBody>
          <a:bodyPr anchor="b">
            <a:noAutofit/>
          </a:bodyPr>
          <a:lstStyle>
            <a:lvl1pPr>
              <a:defRPr sz="3200" cap="none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01914-28CA-4A3E-AD77-250F51D13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605" y="1752563"/>
            <a:ext cx="10356111" cy="3055162"/>
          </a:xfrm>
        </p:spPr>
        <p:txBody>
          <a:bodyPr lIns="91440"/>
          <a:lstStyle>
            <a:lvl1pPr marL="342900" indent="-342900">
              <a:spcBef>
                <a:spcPts val="1200"/>
              </a:spcBef>
              <a:buClr>
                <a:schemeClr val="accent4"/>
              </a:buClr>
              <a:buSzPct val="105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>
                <a:solidFill>
                  <a:schemeClr val="accent4"/>
                </a:solidFill>
              </a:defRPr>
            </a:lvl1pPr>
            <a:lvl2pPr marL="800100" indent="-342900">
              <a:spcBef>
                <a:spcPts val="1200"/>
              </a:spcBef>
              <a:buFont typeface="Courier New" panose="02070309020205020404" pitchFamily="49" charset="0"/>
              <a:buChar char="o"/>
              <a:defRPr sz="2400">
                <a:solidFill>
                  <a:schemeClr val="accent4"/>
                </a:solidFill>
              </a:defRPr>
            </a:lvl2pPr>
            <a:lvl3pPr marL="1257300" indent="-342900">
              <a:spcBef>
                <a:spcPts val="1200"/>
              </a:spcBef>
              <a:buFont typeface="Wingdings" panose="05000000000000000000" pitchFamily="2" charset="2"/>
              <a:buChar char="§"/>
              <a:defRPr sz="2400">
                <a:solidFill>
                  <a:schemeClr val="accent4"/>
                </a:solidFill>
              </a:defRPr>
            </a:lvl3pPr>
            <a:lvl4pPr marL="1714500" indent="-342900">
              <a:buFont typeface="Arial" panose="020B0604020202020204" pitchFamily="34" charset="0"/>
              <a:buChar char="•"/>
              <a:defRPr sz="2800">
                <a:solidFill>
                  <a:schemeClr val="accent4"/>
                </a:solidFill>
              </a:defRPr>
            </a:lvl4pPr>
            <a:lvl5pPr marL="2171700" indent="-342900">
              <a:buFont typeface="Century Gothic" panose="020B0502020202020204" pitchFamily="34" charset="0"/>
              <a:buChar char="―"/>
              <a:defRPr sz="2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9C8C380F-9274-4684-A206-31C6D1D77308}"/>
              </a:ext>
            </a:extLst>
          </p:cNvPr>
          <p:cNvSpPr/>
          <p:nvPr/>
        </p:nvSpPr>
        <p:spPr>
          <a:xfrm>
            <a:off x="5819297" y="0"/>
            <a:ext cx="6305782" cy="5897880"/>
          </a:xfrm>
          <a:prstGeom prst="parallelogram">
            <a:avLst>
              <a:gd name="adj" fmla="val 34354"/>
            </a:avLst>
          </a:prstGeom>
          <a:solidFill>
            <a:schemeClr val="bg1">
              <a:lumMod val="6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263FA4-BB70-BB63-10F1-E9E36F89E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4123112" y="6449088"/>
            <a:ext cx="7921105" cy="276999"/>
          </a:xfrm>
          <a:prstGeom prst="rect">
            <a:avLst/>
          </a:prstGeom>
          <a:solidFill>
            <a:srgbClr val="123E67"/>
          </a:solidFill>
        </p:spPr>
        <p:txBody>
          <a:bodyPr wrap="square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AEB4483-F986-95E2-DD57-EC127914FA35}"/>
              </a:ext>
            </a:extLst>
          </p:cNvPr>
          <p:cNvSpPr/>
          <p:nvPr userDrawn="1"/>
        </p:nvSpPr>
        <p:spPr>
          <a:xfrm>
            <a:off x="93736" y="285490"/>
            <a:ext cx="2482921" cy="396185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4B9C8"/>
              </a:solidFill>
            </a:endParaRP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B3563DCB-C51F-29A2-7F89-27C4C1B6C7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921" y="274655"/>
            <a:ext cx="2454606" cy="387753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accent4"/>
                </a:solidFill>
              </a:defRPr>
            </a:lvl2pPr>
            <a:lvl3pPr marL="914400" indent="0" algn="ctr">
              <a:buNone/>
              <a:defRPr b="1">
                <a:solidFill>
                  <a:schemeClr val="accent4"/>
                </a:solidFill>
              </a:defRPr>
            </a:lvl3pPr>
            <a:lvl4pPr marL="1371600" indent="0" algn="ctr">
              <a:buNone/>
              <a:defRPr b="1">
                <a:solidFill>
                  <a:schemeClr val="accent4"/>
                </a:solidFill>
              </a:defRPr>
            </a:lvl4pPr>
            <a:lvl5pPr marL="1828800" indent="0" algn="ctr"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308633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78143-8616-4D2D-B87D-C6BB3694F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605" y="633269"/>
            <a:ext cx="10356111" cy="929211"/>
          </a:xfrm>
        </p:spPr>
        <p:txBody>
          <a:bodyPr anchor="b">
            <a:noAutofit/>
          </a:bodyPr>
          <a:lstStyle>
            <a:lvl1pPr>
              <a:defRPr sz="3200" cap="none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01914-28CA-4A3E-AD77-250F51D13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605" y="1752563"/>
            <a:ext cx="10356111" cy="3055162"/>
          </a:xfrm>
        </p:spPr>
        <p:txBody>
          <a:bodyPr lIns="91440"/>
          <a:lstStyle>
            <a:lvl1pPr marL="342900" indent="-342900">
              <a:spcBef>
                <a:spcPts val="1200"/>
              </a:spcBef>
              <a:buClr>
                <a:schemeClr val="accent4"/>
              </a:buClr>
              <a:buSzPct val="105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>
                <a:solidFill>
                  <a:schemeClr val="accent4"/>
                </a:solidFill>
              </a:defRPr>
            </a:lvl1pPr>
            <a:lvl2pPr marL="800100" indent="-342900">
              <a:spcBef>
                <a:spcPts val="1200"/>
              </a:spcBef>
              <a:buFont typeface="Courier New" panose="02070309020205020404" pitchFamily="49" charset="0"/>
              <a:buChar char="o"/>
              <a:defRPr sz="2400">
                <a:solidFill>
                  <a:schemeClr val="accent4"/>
                </a:solidFill>
              </a:defRPr>
            </a:lvl2pPr>
            <a:lvl3pPr marL="1257300" indent="-342900">
              <a:spcBef>
                <a:spcPts val="1200"/>
              </a:spcBef>
              <a:buFont typeface="Wingdings" panose="05000000000000000000" pitchFamily="2" charset="2"/>
              <a:buChar char="§"/>
              <a:defRPr sz="2400">
                <a:solidFill>
                  <a:schemeClr val="accent4"/>
                </a:solidFill>
              </a:defRPr>
            </a:lvl3pPr>
            <a:lvl4pPr marL="1714500" indent="-342900">
              <a:buFont typeface="Arial" panose="020B0604020202020204" pitchFamily="34" charset="0"/>
              <a:buChar char="•"/>
              <a:defRPr sz="2800">
                <a:solidFill>
                  <a:schemeClr val="accent4"/>
                </a:solidFill>
              </a:defRPr>
            </a:lvl4pPr>
            <a:lvl5pPr marL="2171700" indent="-342900">
              <a:buFont typeface="Century Gothic" panose="020B0502020202020204" pitchFamily="34" charset="0"/>
              <a:buChar char="―"/>
              <a:defRPr sz="2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78183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78143-8616-4D2D-B87D-C6BB3694F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16" y="1257157"/>
            <a:ext cx="5800299" cy="568322"/>
          </a:xfrm>
        </p:spPr>
        <p:txBody>
          <a:bodyPr>
            <a:noAutofit/>
          </a:bodyPr>
          <a:lstStyle>
            <a:lvl1pPr>
              <a:defRPr sz="2800" cap="none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01914-28CA-4A3E-AD77-250F51D13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116" y="1986883"/>
            <a:ext cx="5800299" cy="3248056"/>
          </a:xfrm>
        </p:spPr>
        <p:txBody>
          <a:bodyPr/>
          <a:lstStyle>
            <a:lvl1pPr marL="228600" indent="-228600">
              <a:spcBef>
                <a:spcPts val="600"/>
              </a:spcBef>
              <a:buClr>
                <a:schemeClr val="accent4"/>
              </a:buClr>
              <a:buSzPct val="120000"/>
              <a:defRPr sz="2400">
                <a:solidFill>
                  <a:srgbClr val="002060"/>
                </a:solidFill>
              </a:defRPr>
            </a:lvl1pPr>
            <a:lvl2pPr marL="685800" indent="-228600">
              <a:spcBef>
                <a:spcPts val="600"/>
              </a:spcBef>
              <a:buClr>
                <a:schemeClr val="accent4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002060"/>
                </a:solidFill>
              </a:defRPr>
            </a:lvl2pPr>
            <a:lvl3pPr marL="1143000" indent="-228600">
              <a:spcBef>
                <a:spcPts val="600"/>
              </a:spcBef>
              <a:buFont typeface="Wingdings" panose="05000000000000000000" pitchFamily="2" charset="2"/>
              <a:buChar char="§"/>
              <a:defRPr sz="2400">
                <a:solidFill>
                  <a:srgbClr val="002060"/>
                </a:solidFill>
              </a:defRPr>
            </a:lvl3pPr>
            <a:lvl4pPr>
              <a:spcBef>
                <a:spcPts val="600"/>
              </a:spcBef>
              <a:buClr>
                <a:schemeClr val="accent4"/>
              </a:buClr>
              <a:defRPr sz="2400">
                <a:solidFill>
                  <a:srgbClr val="002060"/>
                </a:solidFill>
              </a:defRPr>
            </a:lvl4pPr>
            <a:lvl5pPr>
              <a:spcBef>
                <a:spcPts val="600"/>
              </a:spcBef>
              <a:buClr>
                <a:schemeClr val="accent4"/>
              </a:buClr>
              <a:defRPr sz="24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7" name="Graphic 31">
            <a:extLst>
              <a:ext uri="{FF2B5EF4-FFF2-40B4-BE49-F238E27FC236}">
                <a16:creationId xmlns:a16="http://schemas.microsoft.com/office/drawing/2014/main" id="{F9E38471-E19F-4F2A-B932-9947CAF83CC5}"/>
              </a:ext>
            </a:extLst>
          </p:cNvPr>
          <p:cNvGrpSpPr/>
          <p:nvPr userDrawn="1"/>
        </p:nvGrpSpPr>
        <p:grpSpPr>
          <a:xfrm>
            <a:off x="8637993" y="2588202"/>
            <a:ext cx="2947520" cy="1910195"/>
            <a:chOff x="8564251" y="2410144"/>
            <a:chExt cx="2947520" cy="1910195"/>
          </a:xfrm>
          <a:effectLst>
            <a:outerShdw blurRad="330200" dist="203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A2A9D07-2053-4372-A795-43A4CDDF8EEB}"/>
                </a:ext>
              </a:extLst>
            </p:cNvPr>
            <p:cNvSpPr/>
            <p:nvPr/>
          </p:nvSpPr>
          <p:spPr>
            <a:xfrm>
              <a:off x="9392846" y="3384216"/>
              <a:ext cx="483873" cy="534475"/>
            </a:xfrm>
            <a:custGeom>
              <a:avLst/>
              <a:gdLst>
                <a:gd name="connsiteX0" fmla="*/ 151803 w 483873"/>
                <a:gd name="connsiteY0" fmla="*/ 0 h 534475"/>
                <a:gd name="connsiteX1" fmla="*/ 0 w 483873"/>
                <a:gd name="connsiteY1" fmla="*/ 433273 h 534475"/>
                <a:gd name="connsiteX2" fmla="*/ 22138 w 483873"/>
                <a:gd name="connsiteY2" fmla="*/ 534475 h 534475"/>
                <a:gd name="connsiteX3" fmla="*/ 483874 w 483873"/>
                <a:gd name="connsiteY3" fmla="*/ 183429 h 5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3873" h="534475">
                  <a:moveTo>
                    <a:pt x="151803" y="0"/>
                  </a:moveTo>
                  <a:lnTo>
                    <a:pt x="0" y="433273"/>
                  </a:lnTo>
                  <a:lnTo>
                    <a:pt x="22138" y="534475"/>
                  </a:lnTo>
                  <a:lnTo>
                    <a:pt x="483874" y="183429"/>
                  </a:lnTo>
                  <a:close/>
                </a:path>
              </a:pathLst>
            </a:custGeom>
            <a:solidFill>
              <a:srgbClr val="E8AA55"/>
            </a:solidFill>
            <a:ln w="31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32D5694-4AF4-4756-92CB-0E9661F0EB4F}"/>
                </a:ext>
              </a:extLst>
            </p:cNvPr>
            <p:cNvSpPr/>
            <p:nvPr/>
          </p:nvSpPr>
          <p:spPr>
            <a:xfrm>
              <a:off x="8564251" y="2410144"/>
              <a:ext cx="2947520" cy="1910195"/>
            </a:xfrm>
            <a:custGeom>
              <a:avLst/>
              <a:gdLst>
                <a:gd name="connsiteX0" fmla="*/ 0 w 2947520"/>
                <a:gd name="connsiteY0" fmla="*/ 338395 h 1910195"/>
                <a:gd name="connsiteX1" fmla="*/ 2172689 w 2947520"/>
                <a:gd name="connsiteY1" fmla="*/ 1910195 h 1910195"/>
                <a:gd name="connsiteX2" fmla="*/ 2947520 w 2947520"/>
                <a:gd name="connsiteY2" fmla="*/ 0 h 1910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47520" h="1910195">
                  <a:moveTo>
                    <a:pt x="0" y="338395"/>
                  </a:moveTo>
                  <a:lnTo>
                    <a:pt x="2172689" y="1910195"/>
                  </a:lnTo>
                  <a:lnTo>
                    <a:pt x="2947520" y="0"/>
                  </a:lnTo>
                  <a:close/>
                </a:path>
              </a:pathLst>
            </a:custGeom>
            <a:solidFill>
              <a:srgbClr val="F4D6AE"/>
            </a:solidFill>
            <a:ln w="31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6983AB6-2033-46D1-93FF-B72E4CDD3966}"/>
                </a:ext>
              </a:extLst>
            </p:cNvPr>
            <p:cNvSpPr/>
            <p:nvPr/>
          </p:nvSpPr>
          <p:spPr>
            <a:xfrm>
              <a:off x="9187279" y="2410144"/>
              <a:ext cx="2324492" cy="1508548"/>
            </a:xfrm>
            <a:custGeom>
              <a:avLst/>
              <a:gdLst>
                <a:gd name="connsiteX0" fmla="*/ 0 w 2324492"/>
                <a:gd name="connsiteY0" fmla="*/ 787481 h 1508548"/>
                <a:gd name="connsiteX1" fmla="*/ 2324493 w 2324492"/>
                <a:gd name="connsiteY1" fmla="*/ 0 h 1508548"/>
                <a:gd name="connsiteX2" fmla="*/ 407972 w 2324492"/>
                <a:gd name="connsiteY2" fmla="*/ 1084763 h 1508548"/>
                <a:gd name="connsiteX3" fmla="*/ 227706 w 2324492"/>
                <a:gd name="connsiteY3" fmla="*/ 1508548 h 150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4492" h="1508548">
                  <a:moveTo>
                    <a:pt x="0" y="787481"/>
                  </a:moveTo>
                  <a:lnTo>
                    <a:pt x="2324493" y="0"/>
                  </a:lnTo>
                  <a:lnTo>
                    <a:pt x="407972" y="1084763"/>
                  </a:lnTo>
                  <a:lnTo>
                    <a:pt x="227706" y="1508548"/>
                  </a:lnTo>
                  <a:close/>
                </a:path>
              </a:pathLst>
            </a:custGeom>
            <a:solidFill>
              <a:srgbClr val="E8AA55"/>
            </a:solidFill>
            <a:ln w="31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5BE3F47-4DB7-46E1-BC8F-E957DD4F3D83}"/>
              </a:ext>
            </a:extLst>
          </p:cNvPr>
          <p:cNvSpPr txBox="1"/>
          <p:nvPr userDrawn="1"/>
        </p:nvSpPr>
        <p:spPr>
          <a:xfrm>
            <a:off x="3657600" y="6449088"/>
            <a:ext cx="7418614" cy="276999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Introduction to Reservoirs: Where Germs Live | Session 1: Body Reservoirs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31F6F58-BCEE-45B3-A2DB-C8C6806DEAF6}"/>
              </a:ext>
            </a:extLst>
          </p:cNvPr>
          <p:cNvSpPr txBox="1">
            <a:spLocks/>
          </p:cNvSpPr>
          <p:nvPr userDrawn="1"/>
        </p:nvSpPr>
        <p:spPr>
          <a:xfrm>
            <a:off x="11353800" y="6449088"/>
            <a:ext cx="620486" cy="2769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026F98-229B-48B0-BECF-EA1F5459AC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449AD0-0ADF-4F42-A07C-B58C33CCA31A}"/>
              </a:ext>
            </a:extLst>
          </p:cNvPr>
          <p:cNvSpPr/>
          <p:nvPr userDrawn="1"/>
        </p:nvSpPr>
        <p:spPr>
          <a:xfrm>
            <a:off x="0" y="5894736"/>
            <a:ext cx="217714" cy="9632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CDC Project Firstline">
            <a:extLst>
              <a:ext uri="{FF2B5EF4-FFF2-40B4-BE49-F238E27FC236}">
                <a16:creationId xmlns:a16="http://schemas.microsoft.com/office/drawing/2014/main" id="{2C2A5AE3-75A6-4DBF-A687-AF1CEC762F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93" y="5967785"/>
            <a:ext cx="2161697" cy="811200"/>
          </a:xfrm>
          <a:prstGeom prst="rect">
            <a:avLst/>
          </a:prstGeom>
        </p:spPr>
      </p:pic>
      <p:pic>
        <p:nvPicPr>
          <p:cNvPr id="15" name="Picture 14" descr="Minnesota Department of Health">
            <a:extLst>
              <a:ext uri="{FF2B5EF4-FFF2-40B4-BE49-F238E27FC236}">
                <a16:creationId xmlns:a16="http://schemas.microsoft.com/office/drawing/2014/main" id="{76EDC7CF-8E3C-4F1C-B344-7DA9D3E57CA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823" y="6093408"/>
            <a:ext cx="815767" cy="5610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8B58FF-D157-8407-EF88-829844014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4123113" y="6449088"/>
            <a:ext cx="6953102" cy="276999"/>
          </a:xfrm>
          <a:prstGeom prst="rect">
            <a:avLst/>
          </a:prstGeom>
          <a:solidFill>
            <a:srgbClr val="123E67"/>
          </a:solidFill>
        </p:spPr>
        <p:txBody>
          <a:bodyPr wrap="square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Recursos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interactivos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| 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 Beto el inquieto le ponen una vía intravenosa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879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819DA26-068A-491D-975B-53552061878A}"/>
              </a:ext>
            </a:extLst>
          </p:cNvPr>
          <p:cNvSpPr/>
          <p:nvPr userDrawn="1"/>
        </p:nvSpPr>
        <p:spPr>
          <a:xfrm>
            <a:off x="714045" y="1709528"/>
            <a:ext cx="3654830" cy="605013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4B9C8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38D976-7CFE-4F59-A7EC-141BD6E781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3100" y="2744258"/>
            <a:ext cx="5877329" cy="2211409"/>
          </a:xfrm>
        </p:spPr>
        <p:txBody>
          <a:bodyPr anchor="t">
            <a:noAutofit/>
          </a:bodyPr>
          <a:lstStyle>
            <a:lvl1pPr algn="l">
              <a:spcBef>
                <a:spcPts val="0"/>
              </a:spcBef>
              <a:spcAft>
                <a:spcPts val="2400"/>
              </a:spcAft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165009-C04E-42C8-B4F7-017855762F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100" y="4866446"/>
            <a:ext cx="6229350" cy="455670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555DB51-C25A-4B81-81C9-03BDCDBC5E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7230" y="1772380"/>
            <a:ext cx="3613150" cy="592137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accent4"/>
                </a:solidFill>
              </a:defRPr>
            </a:lvl1pPr>
            <a:lvl2pPr marL="457200" indent="0" algn="ctr">
              <a:buNone/>
              <a:defRPr b="1">
                <a:solidFill>
                  <a:schemeClr val="accent4"/>
                </a:solidFill>
              </a:defRPr>
            </a:lvl2pPr>
            <a:lvl3pPr marL="914400" indent="0" algn="ctr">
              <a:buNone/>
              <a:defRPr b="1">
                <a:solidFill>
                  <a:schemeClr val="accent4"/>
                </a:solidFill>
              </a:defRPr>
            </a:lvl3pPr>
            <a:lvl4pPr marL="1371600" indent="0" algn="ctr">
              <a:buNone/>
              <a:defRPr b="1">
                <a:solidFill>
                  <a:schemeClr val="accent4"/>
                </a:solidFill>
              </a:defRPr>
            </a:lvl4pPr>
            <a:lvl5pPr marL="1828800" indent="0" algn="ctr"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49D6F2C-E55B-4823-82A7-788BB0E9BA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3100" y="616999"/>
            <a:ext cx="6229350" cy="712788"/>
          </a:xfrm>
        </p:spPr>
        <p:txBody>
          <a:bodyPr anchor="b"/>
          <a:lstStyle>
            <a:lvl1pPr marL="0" indent="0">
              <a:buNone/>
              <a:defRPr sz="2400" b="1" cap="none" spc="10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CDC Project Firstline">
            <a:extLst>
              <a:ext uri="{FF2B5EF4-FFF2-40B4-BE49-F238E27FC236}">
                <a16:creationId xmlns:a16="http://schemas.microsoft.com/office/drawing/2014/main" id="{2AE040BE-7000-4CEF-BB43-905EB1B586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93" y="5967785"/>
            <a:ext cx="2161697" cy="811200"/>
          </a:xfrm>
          <a:prstGeom prst="rect">
            <a:avLst/>
          </a:prstGeom>
        </p:spPr>
      </p:pic>
      <p:pic>
        <p:nvPicPr>
          <p:cNvPr id="11" name="Picture 10" descr="Minnesota Department of Health">
            <a:extLst>
              <a:ext uri="{FF2B5EF4-FFF2-40B4-BE49-F238E27FC236}">
                <a16:creationId xmlns:a16="http://schemas.microsoft.com/office/drawing/2014/main" id="{0C5B972E-92AE-417A-ADE9-70320E8497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823" y="6093408"/>
            <a:ext cx="815767" cy="56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507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D Round Circle Pink Outline Instagram IG Logo Icon PNG | Citypng">
            <a:extLst>
              <a:ext uri="{FF2B5EF4-FFF2-40B4-BE49-F238E27FC236}">
                <a16:creationId xmlns:a16="http://schemas.microsoft.com/office/drawing/2014/main" id="{A2AF4C21-DE52-04AB-A729-47003E231D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63" y="4499618"/>
            <a:ext cx="670034" cy="50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Graphic 26" descr="Envelope with solid fill">
            <a:extLst>
              <a:ext uri="{FF2B5EF4-FFF2-40B4-BE49-F238E27FC236}">
                <a16:creationId xmlns:a16="http://schemas.microsoft.com/office/drawing/2014/main" id="{5E501977-A7F2-9D76-AACB-3B0ABA5F00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3584" y="2155987"/>
            <a:ext cx="457200" cy="457200"/>
          </a:xfrm>
          <a:prstGeom prst="rect">
            <a:avLst/>
          </a:prstGeom>
        </p:spPr>
      </p:pic>
      <p:pic>
        <p:nvPicPr>
          <p:cNvPr id="25" name="Graphic 24" descr="World with solid fill">
            <a:extLst>
              <a:ext uri="{FF2B5EF4-FFF2-40B4-BE49-F238E27FC236}">
                <a16:creationId xmlns:a16="http://schemas.microsoft.com/office/drawing/2014/main" id="{70848516-2EF9-AD17-3097-8B91BE03770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1480" y="1576242"/>
            <a:ext cx="457200" cy="457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278143-8616-4D2D-B87D-C6BB3694F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354" y="625269"/>
            <a:ext cx="9840038" cy="677270"/>
          </a:xfrm>
        </p:spPr>
        <p:txBody>
          <a:bodyPr anchor="b">
            <a:normAutofit/>
          </a:bodyPr>
          <a:lstStyle>
            <a:lvl1pPr>
              <a:defRPr sz="3600" cap="none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01914-28CA-4A3E-AD77-250F51D13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710" y="1577628"/>
            <a:ext cx="6035040" cy="457200"/>
          </a:xfrm>
        </p:spPr>
        <p:txBody>
          <a:bodyPr lIns="91440" anchor="ctr"/>
          <a:lstStyle>
            <a:lvl1pPr marL="0" indent="0">
              <a:buClr>
                <a:schemeClr val="accent4"/>
              </a:buClr>
              <a:buSzPct val="105000"/>
              <a:buFont typeface="Arial" panose="020B0604020202020204" pitchFamily="34" charset="0"/>
              <a:buNone/>
              <a:defRPr sz="16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accent4"/>
                </a:solidFill>
              </a:defRPr>
            </a:lvl2pPr>
            <a:lvl3pPr marL="914400" indent="0">
              <a:buNone/>
              <a:defRPr sz="2000">
                <a:solidFill>
                  <a:schemeClr val="accent4"/>
                </a:solidFill>
              </a:defRPr>
            </a:lvl3pPr>
            <a:lvl4pPr marL="1371600" indent="0">
              <a:buNone/>
              <a:defRPr sz="2000">
                <a:solidFill>
                  <a:schemeClr val="accent4"/>
                </a:solidFill>
              </a:defRPr>
            </a:lvl4pPr>
            <a:lvl5pPr marL="1828800" indent="0">
              <a:buNone/>
              <a:defRPr sz="20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C16C44-606D-4465-BDD0-9E94F72C53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8520" y="1478280"/>
            <a:ext cx="4569896" cy="4175760"/>
          </a:xfrm>
        </p:spPr>
        <p:txBody>
          <a:bodyPr/>
          <a:lstStyle>
            <a:lvl1pPr marL="0" indent="0">
              <a:buNone/>
              <a:defRPr sz="1200">
                <a:solidFill>
                  <a:schemeClr val="accent4"/>
                </a:solidFill>
              </a:defRPr>
            </a:lvl1pPr>
            <a:lvl2pPr marL="457200" indent="0">
              <a:buNone/>
              <a:defRPr sz="1200">
                <a:solidFill>
                  <a:schemeClr val="accent4"/>
                </a:solidFill>
              </a:defRPr>
            </a:lvl2pPr>
            <a:lvl3pPr marL="914400" indent="0">
              <a:buNone/>
              <a:defRPr sz="1200">
                <a:solidFill>
                  <a:schemeClr val="accent4"/>
                </a:solidFill>
              </a:defRPr>
            </a:lvl3pPr>
            <a:lvl4pPr marL="1371600" indent="0">
              <a:buNone/>
              <a:defRPr sz="1200">
                <a:solidFill>
                  <a:schemeClr val="accent4"/>
                </a:solidFill>
              </a:defRPr>
            </a:lvl4pPr>
            <a:lvl5pPr marL="1828800" indent="0">
              <a:buNone/>
              <a:defRPr sz="12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357FA59-4967-5A6D-A0AB-3AC0D6C3840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918222" y="2163887"/>
            <a:ext cx="6035040" cy="457200"/>
          </a:xfrm>
        </p:spPr>
        <p:txBody>
          <a:bodyPr lIns="91440" anchor="ctr"/>
          <a:lstStyle>
            <a:lvl1pPr marL="0" indent="0">
              <a:buClr>
                <a:schemeClr val="accent4"/>
              </a:buClr>
              <a:buSzPct val="105000"/>
              <a:buFont typeface="Arial" panose="020B0604020202020204" pitchFamily="34" charset="0"/>
              <a:buNone/>
              <a:defRPr sz="16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accent4"/>
                </a:solidFill>
              </a:defRPr>
            </a:lvl2pPr>
            <a:lvl3pPr marL="914400" indent="0">
              <a:buNone/>
              <a:defRPr sz="2000">
                <a:solidFill>
                  <a:schemeClr val="accent4"/>
                </a:solidFill>
              </a:defRPr>
            </a:lvl3pPr>
            <a:lvl4pPr marL="1371600" indent="0">
              <a:buNone/>
              <a:defRPr sz="2000">
                <a:solidFill>
                  <a:schemeClr val="accent4"/>
                </a:solidFill>
              </a:defRPr>
            </a:lvl4pPr>
            <a:lvl5pPr marL="1828800" indent="0">
              <a:buNone/>
              <a:defRPr sz="20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F9E3666-5F1B-731C-F0C5-30CFC5413457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918222" y="2750146"/>
            <a:ext cx="6035040" cy="457200"/>
          </a:xfrm>
        </p:spPr>
        <p:txBody>
          <a:bodyPr lIns="91440" anchor="ctr"/>
          <a:lstStyle>
            <a:lvl1pPr marL="0" indent="0">
              <a:buClr>
                <a:schemeClr val="accent4"/>
              </a:buClr>
              <a:buSzPct val="105000"/>
              <a:buFont typeface="Arial" panose="020B0604020202020204" pitchFamily="34" charset="0"/>
              <a:buNone/>
              <a:defRPr sz="16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accent4"/>
                </a:solidFill>
              </a:defRPr>
            </a:lvl2pPr>
            <a:lvl3pPr marL="914400" indent="0">
              <a:buNone/>
              <a:defRPr sz="2000">
                <a:solidFill>
                  <a:schemeClr val="accent4"/>
                </a:solidFill>
              </a:defRPr>
            </a:lvl3pPr>
            <a:lvl4pPr marL="1371600" indent="0">
              <a:buNone/>
              <a:defRPr sz="2000">
                <a:solidFill>
                  <a:schemeClr val="accent4"/>
                </a:solidFill>
              </a:defRPr>
            </a:lvl4pPr>
            <a:lvl5pPr marL="1828800" indent="0">
              <a:buNone/>
              <a:defRPr sz="20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F247AC3-9D68-9706-E6D8-9452EFB20179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918222" y="3334509"/>
            <a:ext cx="6035040" cy="457200"/>
          </a:xfrm>
        </p:spPr>
        <p:txBody>
          <a:bodyPr lIns="91440" anchor="ctr"/>
          <a:lstStyle>
            <a:lvl1pPr marL="0" indent="0">
              <a:buClr>
                <a:schemeClr val="accent4"/>
              </a:buClr>
              <a:buSzPct val="105000"/>
              <a:buFont typeface="Arial" panose="020B0604020202020204" pitchFamily="34" charset="0"/>
              <a:buNone/>
              <a:defRPr sz="16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accent4"/>
                </a:solidFill>
              </a:defRPr>
            </a:lvl2pPr>
            <a:lvl3pPr marL="914400" indent="0">
              <a:buNone/>
              <a:defRPr sz="2000">
                <a:solidFill>
                  <a:schemeClr val="accent4"/>
                </a:solidFill>
              </a:defRPr>
            </a:lvl3pPr>
            <a:lvl4pPr marL="1371600" indent="0">
              <a:buNone/>
              <a:defRPr sz="2000">
                <a:solidFill>
                  <a:schemeClr val="accent4"/>
                </a:solidFill>
              </a:defRPr>
            </a:lvl4pPr>
            <a:lvl5pPr marL="1828800" indent="0">
              <a:buNone/>
              <a:defRPr sz="20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C96D949-576E-BAE8-58B8-CB9B4ED6973A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918222" y="3913470"/>
            <a:ext cx="6035040" cy="457200"/>
          </a:xfrm>
        </p:spPr>
        <p:txBody>
          <a:bodyPr lIns="91440" anchor="ctr"/>
          <a:lstStyle>
            <a:lvl1pPr marL="0" indent="0">
              <a:buClr>
                <a:schemeClr val="accent4"/>
              </a:buClr>
              <a:buSzPct val="105000"/>
              <a:buFont typeface="Arial" panose="020B0604020202020204" pitchFamily="34" charset="0"/>
              <a:buNone/>
              <a:defRPr sz="16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accent4"/>
                </a:solidFill>
              </a:defRPr>
            </a:lvl2pPr>
            <a:lvl3pPr marL="914400" indent="0">
              <a:buNone/>
              <a:defRPr sz="2000">
                <a:solidFill>
                  <a:schemeClr val="accent4"/>
                </a:solidFill>
              </a:defRPr>
            </a:lvl3pPr>
            <a:lvl4pPr marL="1371600" indent="0">
              <a:buNone/>
              <a:defRPr sz="2000">
                <a:solidFill>
                  <a:schemeClr val="accent4"/>
                </a:solidFill>
              </a:defRPr>
            </a:lvl4pPr>
            <a:lvl5pPr marL="1828800" indent="0">
              <a:buNone/>
              <a:defRPr sz="20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587E9F7-40A0-DC06-80BA-66972C6E9CD7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18222" y="4516783"/>
            <a:ext cx="6035040" cy="457200"/>
          </a:xfrm>
        </p:spPr>
        <p:txBody>
          <a:bodyPr lIns="91440" anchor="ctr"/>
          <a:lstStyle>
            <a:lvl1pPr marL="0" indent="0">
              <a:buClr>
                <a:schemeClr val="accent4"/>
              </a:buClr>
              <a:buSzPct val="105000"/>
              <a:buFont typeface="Arial" panose="020B0604020202020204" pitchFamily="34" charset="0"/>
              <a:buNone/>
              <a:defRPr sz="16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accent4"/>
                </a:solidFill>
              </a:defRPr>
            </a:lvl2pPr>
            <a:lvl3pPr marL="914400" indent="0">
              <a:buNone/>
              <a:defRPr sz="2000">
                <a:solidFill>
                  <a:schemeClr val="accent4"/>
                </a:solidFill>
              </a:defRPr>
            </a:lvl3pPr>
            <a:lvl4pPr marL="1371600" indent="0">
              <a:buNone/>
              <a:defRPr sz="2000">
                <a:solidFill>
                  <a:schemeClr val="accent4"/>
                </a:solidFill>
              </a:defRPr>
            </a:lvl4pPr>
            <a:lvl5pPr marL="1828800" indent="0">
              <a:buNone/>
              <a:defRPr sz="20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26" name="Picture 2" descr="Circle, facebook, logo, media, network, social icon - Free download">
            <a:extLst>
              <a:ext uri="{FF2B5EF4-FFF2-40B4-BE49-F238E27FC236}">
                <a16:creationId xmlns:a16="http://schemas.microsoft.com/office/drawing/2014/main" id="{A84B7D44-2AC6-58B7-F729-A30DD52C15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" y="2743949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ircle, twitter icon - Free download on Iconfinder">
            <a:extLst>
              <a:ext uri="{FF2B5EF4-FFF2-40B4-BE49-F238E27FC236}">
                <a16:creationId xmlns:a16="http://schemas.microsoft.com/office/drawing/2014/main" id="{25B3E10B-128A-D862-B460-EF38BDA3B6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" y="3318189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ircle Linkedin Icon - 8334 - Dryicons">
            <a:extLst>
              <a:ext uri="{FF2B5EF4-FFF2-40B4-BE49-F238E27FC236}">
                <a16:creationId xmlns:a16="http://schemas.microsoft.com/office/drawing/2014/main" id="{01A37AD4-F916-F6A9-1C0E-C9CE37CFEB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" y="391347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974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819DA26-068A-491D-975B-53552061878A}"/>
              </a:ext>
            </a:extLst>
          </p:cNvPr>
          <p:cNvSpPr/>
          <p:nvPr userDrawn="1"/>
        </p:nvSpPr>
        <p:spPr>
          <a:xfrm>
            <a:off x="8181645" y="6066023"/>
            <a:ext cx="3654830" cy="605013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4B9C8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38D976-7CFE-4F59-A7EC-141BD6E781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3099" y="658171"/>
            <a:ext cx="5877329" cy="1135000"/>
          </a:xfrm>
        </p:spPr>
        <p:txBody>
          <a:bodyPr anchor="t">
            <a:noAutofit/>
          </a:bodyPr>
          <a:lstStyle>
            <a:lvl1pPr algn="l">
              <a:spcBef>
                <a:spcPts val="0"/>
              </a:spcBef>
              <a:spcAft>
                <a:spcPts val="2400"/>
              </a:spcAft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165009-C04E-42C8-B4F7-017855762F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100" y="2867347"/>
            <a:ext cx="5632450" cy="2775432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555DB51-C25A-4B81-81C9-03BDCDBC5E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81645" y="6157129"/>
            <a:ext cx="3613150" cy="592137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accent4"/>
                </a:solidFill>
              </a:defRPr>
            </a:lvl1pPr>
            <a:lvl2pPr marL="457200" indent="0" algn="ctr">
              <a:buNone/>
              <a:defRPr b="1">
                <a:solidFill>
                  <a:schemeClr val="accent4"/>
                </a:solidFill>
              </a:defRPr>
            </a:lvl2pPr>
            <a:lvl3pPr marL="914400" indent="0" algn="ctr">
              <a:buNone/>
              <a:defRPr b="1">
                <a:solidFill>
                  <a:schemeClr val="accent4"/>
                </a:solidFill>
              </a:defRPr>
            </a:lvl3pPr>
            <a:lvl4pPr marL="1371600" indent="0" algn="ctr">
              <a:buNone/>
              <a:defRPr b="1">
                <a:solidFill>
                  <a:schemeClr val="accent4"/>
                </a:solidFill>
              </a:defRPr>
            </a:lvl4pPr>
            <a:lvl5pPr marL="1828800" indent="0" algn="ctr"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49D6F2C-E55B-4823-82A7-788BB0E9BA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3100" y="1860168"/>
            <a:ext cx="6229350" cy="940182"/>
          </a:xfrm>
        </p:spPr>
        <p:txBody>
          <a:bodyPr anchor="b"/>
          <a:lstStyle>
            <a:lvl1pPr marL="0" indent="0">
              <a:buNone/>
              <a:defRPr sz="2400" b="1" cap="none" spc="10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Project Firstline logo. &#10;CDC's National Training Collaborative for Healthcare Infection Prevention &amp; Control.">
            <a:extLst>
              <a:ext uri="{FF2B5EF4-FFF2-40B4-BE49-F238E27FC236}">
                <a16:creationId xmlns:a16="http://schemas.microsoft.com/office/drawing/2014/main" id="{65562C03-035D-47CB-B217-3E1B326889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100" y="5642779"/>
            <a:ext cx="2678829" cy="1005259"/>
          </a:xfrm>
          <a:prstGeom prst="rect">
            <a:avLst/>
          </a:prstGeom>
        </p:spPr>
      </p:pic>
      <p:pic>
        <p:nvPicPr>
          <p:cNvPr id="8" name="Picture 7" descr="Minnesota Department of Health">
            <a:extLst>
              <a:ext uri="{FF2B5EF4-FFF2-40B4-BE49-F238E27FC236}">
                <a16:creationId xmlns:a16="http://schemas.microsoft.com/office/drawing/2014/main" id="{37269281-4FF1-4F0E-8862-3AF1DFA6D0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6531" y="5836647"/>
            <a:ext cx="930673" cy="640079"/>
          </a:xfrm>
          <a:prstGeom prst="rect">
            <a:avLst/>
          </a:prstGeom>
        </p:spPr>
      </p:pic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538342EC-3E13-4BDF-AB6F-45491A8002E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7254" y="-244555"/>
            <a:ext cx="6229350" cy="712788"/>
          </a:xfrm>
        </p:spPr>
        <p:txBody>
          <a:bodyPr anchor="b"/>
          <a:lstStyle>
            <a:lvl1pPr marL="0" indent="0">
              <a:buNone/>
              <a:defRPr sz="2400" b="1" cap="none" spc="10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5915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t Slide">
    <p:bg>
      <p:bgPr>
        <a:gradFill>
          <a:gsLst>
            <a:gs pos="0">
              <a:schemeClr val="tx2"/>
            </a:gs>
            <a:gs pos="73000">
              <a:srgbClr val="133E6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819DA26-068A-491D-975B-53552061878A}"/>
              </a:ext>
            </a:extLst>
          </p:cNvPr>
          <p:cNvSpPr/>
          <p:nvPr userDrawn="1"/>
        </p:nvSpPr>
        <p:spPr>
          <a:xfrm>
            <a:off x="8181645" y="6066023"/>
            <a:ext cx="3654830" cy="605013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4B9C8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38D976-7CFE-4F59-A7EC-141BD6E781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91399" y="725168"/>
            <a:ext cx="4307606" cy="1135000"/>
          </a:xfrm>
        </p:spPr>
        <p:txBody>
          <a:bodyPr anchor="t">
            <a:noAutofit/>
          </a:bodyPr>
          <a:lstStyle>
            <a:lvl1pPr algn="l">
              <a:spcBef>
                <a:spcPts val="0"/>
              </a:spcBef>
              <a:spcAft>
                <a:spcPts val="2400"/>
              </a:spcAft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165009-C04E-42C8-B4F7-017855762F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91399" y="2041284"/>
            <a:ext cx="4000501" cy="2775432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Avenir LT Std 55 Roman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555DB51-C25A-4B81-81C9-03BDCDBC5E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81645" y="6157129"/>
            <a:ext cx="3613150" cy="592137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accent4"/>
                </a:solidFill>
              </a:defRPr>
            </a:lvl1pPr>
            <a:lvl2pPr marL="457200" indent="0" algn="ctr">
              <a:buNone/>
              <a:defRPr b="1">
                <a:solidFill>
                  <a:schemeClr val="accent4"/>
                </a:solidFill>
              </a:defRPr>
            </a:lvl2pPr>
            <a:lvl3pPr marL="914400" indent="0" algn="ctr">
              <a:buNone/>
              <a:defRPr b="1">
                <a:solidFill>
                  <a:schemeClr val="accent4"/>
                </a:solidFill>
              </a:defRPr>
            </a:lvl3pPr>
            <a:lvl4pPr marL="1371600" indent="0" algn="ctr">
              <a:buNone/>
              <a:defRPr b="1">
                <a:solidFill>
                  <a:schemeClr val="accent4"/>
                </a:solidFill>
              </a:defRPr>
            </a:lvl4pPr>
            <a:lvl5pPr marL="1828800" indent="0" algn="ctr"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00481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bg>
      <p:bgPr>
        <a:gradFill>
          <a:gsLst>
            <a:gs pos="0">
              <a:schemeClr val="tx2"/>
            </a:gs>
            <a:gs pos="73000">
              <a:srgbClr val="133E6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78143-8616-4D2D-B87D-C6BB3694FC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750" y="323140"/>
            <a:ext cx="10515600" cy="588954"/>
          </a:xfrm>
        </p:spPr>
        <p:txBody>
          <a:bodyPr/>
          <a:lstStyle>
            <a:lvl1pPr>
              <a:defRPr sz="400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A8E2D00B-47CE-432F-9154-85AB004B95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5750" y="908989"/>
            <a:ext cx="6229350" cy="588953"/>
          </a:xfrm>
        </p:spPr>
        <p:txBody>
          <a:bodyPr anchor="b"/>
          <a:lstStyle>
            <a:lvl1pPr marL="0" indent="0">
              <a:buNone/>
              <a:defRPr sz="2400" b="1" cap="none" spc="10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901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correct">
    <p:bg>
      <p:bgPr>
        <a:gradFill>
          <a:gsLst>
            <a:gs pos="0">
              <a:schemeClr val="tx2"/>
            </a:gs>
            <a:gs pos="73000">
              <a:srgbClr val="133E6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78143-8616-4D2D-B87D-C6BB3694FC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34523"/>
            <a:ext cx="10515600" cy="588954"/>
          </a:xfrm>
        </p:spPr>
        <p:txBody>
          <a:bodyPr/>
          <a:lstStyle>
            <a:lvl1pPr algn="ctr">
              <a:defRPr sz="400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743AD92-4273-47E9-82F0-71B5380AFF89}"/>
              </a:ext>
            </a:extLst>
          </p:cNvPr>
          <p:cNvSpPr/>
          <p:nvPr userDrawn="1"/>
        </p:nvSpPr>
        <p:spPr>
          <a:xfrm>
            <a:off x="4289425" y="3989573"/>
            <a:ext cx="3654830" cy="605013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4B9C8"/>
              </a:solidFill>
            </a:endParaRPr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BD068E06-E0B9-41FA-B4FC-9985213DBB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89425" y="4080679"/>
            <a:ext cx="3613150" cy="592137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accent4"/>
                </a:solidFill>
              </a:defRPr>
            </a:lvl1pPr>
            <a:lvl2pPr marL="457200" indent="0" algn="ctr">
              <a:buNone/>
              <a:defRPr b="1">
                <a:solidFill>
                  <a:schemeClr val="accent4"/>
                </a:solidFill>
              </a:defRPr>
            </a:lvl2pPr>
            <a:lvl3pPr marL="914400" indent="0" algn="ctr">
              <a:buNone/>
              <a:defRPr b="1">
                <a:solidFill>
                  <a:schemeClr val="accent4"/>
                </a:solidFill>
              </a:defRPr>
            </a:lvl3pPr>
            <a:lvl4pPr marL="1371600" indent="0" algn="ctr">
              <a:buNone/>
              <a:defRPr b="1">
                <a:solidFill>
                  <a:schemeClr val="accent4"/>
                </a:solidFill>
              </a:defRPr>
            </a:lvl4pPr>
            <a:lvl5pPr marL="1828800" indent="0" algn="ctr"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098587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t Slide">
    <p:bg>
      <p:bgPr>
        <a:gradFill>
          <a:gsLst>
            <a:gs pos="0">
              <a:schemeClr val="tx2"/>
            </a:gs>
            <a:gs pos="73000">
              <a:srgbClr val="133E6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819DA26-068A-491D-975B-53552061878A}"/>
              </a:ext>
            </a:extLst>
          </p:cNvPr>
          <p:cNvSpPr/>
          <p:nvPr userDrawn="1"/>
        </p:nvSpPr>
        <p:spPr>
          <a:xfrm>
            <a:off x="8181645" y="6066023"/>
            <a:ext cx="3654830" cy="605013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4B9C8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38D976-7CFE-4F59-A7EC-141BD6E781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91399" y="725168"/>
            <a:ext cx="4307606" cy="1135000"/>
          </a:xfrm>
        </p:spPr>
        <p:txBody>
          <a:bodyPr anchor="t">
            <a:noAutofit/>
          </a:bodyPr>
          <a:lstStyle>
            <a:lvl1pPr algn="l">
              <a:spcBef>
                <a:spcPts val="0"/>
              </a:spcBef>
              <a:spcAft>
                <a:spcPts val="2400"/>
              </a:spcAft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165009-C04E-42C8-B4F7-017855762F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91399" y="2041284"/>
            <a:ext cx="4000501" cy="2775432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Avenir LT Std 55 Roman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555DB51-C25A-4B81-81C9-03BDCDBC5E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81645" y="6157129"/>
            <a:ext cx="3613150" cy="592137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accent4"/>
                </a:solidFill>
              </a:defRPr>
            </a:lvl1pPr>
            <a:lvl2pPr marL="457200" indent="0" algn="ctr">
              <a:buNone/>
              <a:defRPr b="1">
                <a:solidFill>
                  <a:schemeClr val="accent4"/>
                </a:solidFill>
              </a:defRPr>
            </a:lvl2pPr>
            <a:lvl3pPr marL="914400" indent="0" algn="ctr">
              <a:buNone/>
              <a:defRPr b="1">
                <a:solidFill>
                  <a:schemeClr val="accent4"/>
                </a:solidFill>
              </a:defRPr>
            </a:lvl3pPr>
            <a:lvl4pPr marL="1371600" indent="0" algn="ctr">
              <a:buNone/>
              <a:defRPr b="1">
                <a:solidFill>
                  <a:schemeClr val="accent4"/>
                </a:solidFill>
              </a:defRPr>
            </a:lvl4pPr>
            <a:lvl5pPr marL="1828800" indent="0" algn="ctr"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1782308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rrect"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819DA26-068A-491D-975B-53552061878A}"/>
              </a:ext>
            </a:extLst>
          </p:cNvPr>
          <p:cNvSpPr/>
          <p:nvPr userDrawn="1"/>
        </p:nvSpPr>
        <p:spPr>
          <a:xfrm>
            <a:off x="8181645" y="6066023"/>
            <a:ext cx="3654830" cy="605013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4B9C8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165009-C04E-42C8-B4F7-017855762F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4175" y="1834158"/>
            <a:ext cx="5102300" cy="3771272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Avenir LT Std 55 Roman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555DB51-C25A-4B81-81C9-03BDCDBC5E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81645" y="6157129"/>
            <a:ext cx="3613150" cy="592137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accent4"/>
                </a:solidFill>
              </a:defRPr>
            </a:lvl1pPr>
            <a:lvl2pPr marL="457200" indent="0" algn="ctr">
              <a:buNone/>
              <a:defRPr b="1">
                <a:solidFill>
                  <a:schemeClr val="accent4"/>
                </a:solidFill>
              </a:defRPr>
            </a:lvl2pPr>
            <a:lvl3pPr marL="914400" indent="0" algn="ctr">
              <a:buNone/>
              <a:defRPr b="1">
                <a:solidFill>
                  <a:schemeClr val="accent4"/>
                </a:solidFill>
              </a:defRPr>
            </a:lvl3pPr>
            <a:lvl4pPr marL="1371600" indent="0" algn="ctr">
              <a:buNone/>
              <a:defRPr b="1">
                <a:solidFill>
                  <a:schemeClr val="accent4"/>
                </a:solidFill>
              </a:defRPr>
            </a:lvl4pPr>
            <a:lvl5pPr marL="1828800" indent="0" algn="ctr"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567432D7-31CA-484D-9518-A8A7B13F49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81325" y="1045444"/>
            <a:ext cx="6229350" cy="588953"/>
          </a:xfrm>
        </p:spPr>
        <p:txBody>
          <a:bodyPr anchor="b"/>
          <a:lstStyle>
            <a:lvl1pPr marL="0" indent="0" algn="ctr">
              <a:buNone/>
              <a:defRPr sz="2400" b="1" cap="none" spc="10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C6AE33C-33C6-4878-BF4B-C3D759FB48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8260"/>
            <a:ext cx="10515600" cy="588954"/>
          </a:xfrm>
        </p:spPr>
        <p:txBody>
          <a:bodyPr/>
          <a:lstStyle>
            <a:lvl1pPr algn="ctr">
              <a:defRPr sz="400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50901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rrect"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567432D7-31CA-484D-9518-A8A7B13F49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34173" y="2475233"/>
            <a:ext cx="5102301" cy="2495778"/>
          </a:xfrm>
        </p:spPr>
        <p:txBody>
          <a:bodyPr anchor="ctr"/>
          <a:lstStyle>
            <a:lvl1pPr marL="0" indent="0" algn="ctr">
              <a:buNone/>
              <a:defRPr sz="2400" b="1" cap="none" spc="10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C6AE33C-33C6-4878-BF4B-C3D759FB48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8260"/>
            <a:ext cx="10515600" cy="588954"/>
          </a:xfrm>
        </p:spPr>
        <p:txBody>
          <a:bodyPr/>
          <a:lstStyle>
            <a:lvl1pPr algn="l">
              <a:defRPr sz="400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10902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78143-8616-4D2D-B87D-C6BB3694F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16" y="625268"/>
            <a:ext cx="5636526" cy="1622431"/>
          </a:xfrm>
        </p:spPr>
        <p:txBody>
          <a:bodyPr anchor="b">
            <a:normAutofit/>
          </a:bodyPr>
          <a:lstStyle>
            <a:lvl1pPr>
              <a:defRPr sz="360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01914-28CA-4A3E-AD77-250F51D13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114" y="2670143"/>
            <a:ext cx="5636527" cy="2610566"/>
          </a:xfrm>
        </p:spPr>
        <p:txBody>
          <a:bodyPr/>
          <a:lstStyle>
            <a:lvl1pPr marL="341313" indent="-341313">
              <a:buClr>
                <a:schemeClr val="bg1"/>
              </a:buClr>
              <a:buSzPct val="105000"/>
              <a:defRPr sz="3200">
                <a:solidFill>
                  <a:schemeClr val="bg1"/>
                </a:solidFill>
              </a:defRPr>
            </a:lvl1pPr>
            <a:lvl2pPr marL="804863" indent="-347663">
              <a:defRPr sz="3200">
                <a:solidFill>
                  <a:schemeClr val="bg1"/>
                </a:solidFill>
              </a:defRPr>
            </a:lvl2pPr>
            <a:lvl3pPr marL="1255713" indent="-341313">
              <a:defRPr sz="3200">
                <a:solidFill>
                  <a:schemeClr val="bg1"/>
                </a:solidFill>
              </a:defRPr>
            </a:lvl3pPr>
            <a:lvl4pPr>
              <a:defRPr sz="3200">
                <a:solidFill>
                  <a:schemeClr val="bg1"/>
                </a:solidFill>
              </a:defRPr>
            </a:lvl4pPr>
            <a:lvl5pPr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29A859-2A73-4349-B0CB-83077C6CBA5C}"/>
              </a:ext>
            </a:extLst>
          </p:cNvPr>
          <p:cNvSpPr txBox="1"/>
          <p:nvPr/>
        </p:nvSpPr>
        <p:spPr>
          <a:xfrm>
            <a:off x="3074670" y="6449088"/>
            <a:ext cx="80015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Recursos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s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interactivos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| 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El dilema de la diarrea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E6A7D95A-B3A9-4990-A841-80F7C9729FB7}"/>
              </a:ext>
            </a:extLst>
          </p:cNvPr>
          <p:cNvSpPr txBox="1">
            <a:spLocks/>
          </p:cNvSpPr>
          <p:nvPr/>
        </p:nvSpPr>
        <p:spPr>
          <a:xfrm>
            <a:off x="11353800" y="6449088"/>
            <a:ext cx="620486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026F98-229B-48B0-BECF-EA1F5459ACF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CDC Project Firstline">
            <a:extLst>
              <a:ext uri="{FF2B5EF4-FFF2-40B4-BE49-F238E27FC236}">
                <a16:creationId xmlns:a16="http://schemas.microsoft.com/office/drawing/2014/main" id="{C83CFC66-B7C8-43E9-B8D0-CAADDC02CE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93" y="5967785"/>
            <a:ext cx="2161697" cy="811200"/>
          </a:xfrm>
          <a:prstGeom prst="rect">
            <a:avLst/>
          </a:prstGeom>
        </p:spPr>
      </p:pic>
      <p:pic>
        <p:nvPicPr>
          <p:cNvPr id="8" name="Picture 7" descr="Minnesota Department of Health">
            <a:extLst>
              <a:ext uri="{FF2B5EF4-FFF2-40B4-BE49-F238E27FC236}">
                <a16:creationId xmlns:a16="http://schemas.microsoft.com/office/drawing/2014/main" id="{035AD498-6DC3-4074-B0F7-B4070D79ED7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823" y="6093408"/>
            <a:ext cx="815767" cy="56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045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78143-8616-4D2D-B87D-C6BB3694F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16" y="625268"/>
            <a:ext cx="5636526" cy="1622431"/>
          </a:xfrm>
        </p:spPr>
        <p:txBody>
          <a:bodyPr anchor="b">
            <a:normAutofit/>
          </a:bodyPr>
          <a:lstStyle>
            <a:lvl1pPr>
              <a:defRPr sz="360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01914-28CA-4A3E-AD77-250F51D13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115" y="2670143"/>
            <a:ext cx="4844958" cy="2610566"/>
          </a:xfrm>
        </p:spPr>
        <p:txBody>
          <a:bodyPr/>
          <a:lstStyle>
            <a:lvl1pPr marL="341313" indent="-341313">
              <a:buClr>
                <a:schemeClr val="bg1"/>
              </a:buClr>
              <a:buSzPct val="105000"/>
              <a:defRPr sz="3200">
                <a:solidFill>
                  <a:schemeClr val="bg1"/>
                </a:solidFill>
              </a:defRPr>
            </a:lvl1pPr>
            <a:lvl2pPr marL="804863" indent="-347663">
              <a:defRPr sz="3200">
                <a:solidFill>
                  <a:schemeClr val="bg1"/>
                </a:solidFill>
              </a:defRPr>
            </a:lvl2pPr>
            <a:lvl3pPr marL="1255713" indent="-341313">
              <a:defRPr sz="3200">
                <a:solidFill>
                  <a:schemeClr val="bg1"/>
                </a:solidFill>
              </a:defRPr>
            </a:lvl3pPr>
            <a:lvl4pPr>
              <a:defRPr sz="3200">
                <a:solidFill>
                  <a:schemeClr val="bg1"/>
                </a:solidFill>
              </a:defRPr>
            </a:lvl4pPr>
            <a:lvl5pPr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D18B3E3-5FD9-48AB-83B0-C2461B8B0C64}"/>
              </a:ext>
            </a:extLst>
          </p:cNvPr>
          <p:cNvSpPr txBox="1">
            <a:spLocks/>
          </p:cNvSpPr>
          <p:nvPr/>
        </p:nvSpPr>
        <p:spPr>
          <a:xfrm>
            <a:off x="11353800" y="6449088"/>
            <a:ext cx="620486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026F98-229B-48B0-BECF-EA1F5459AC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2DCDB9-9171-426F-AB56-4BB6A495C4CB}"/>
              </a:ext>
            </a:extLst>
          </p:cNvPr>
          <p:cNvSpPr txBox="1"/>
          <p:nvPr/>
        </p:nvSpPr>
        <p:spPr>
          <a:xfrm>
            <a:off x="2893483" y="6449088"/>
            <a:ext cx="81827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Recursos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s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interactivos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| 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El dilema de la diarrea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7" name="Picture 6" descr="CDC Project Firstline">
            <a:extLst>
              <a:ext uri="{FF2B5EF4-FFF2-40B4-BE49-F238E27FC236}">
                <a16:creationId xmlns:a16="http://schemas.microsoft.com/office/drawing/2014/main" id="{4E89F256-4C8B-442E-805B-C66F981647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93" y="5967785"/>
            <a:ext cx="2161697" cy="811200"/>
          </a:xfrm>
          <a:prstGeom prst="rect">
            <a:avLst/>
          </a:prstGeom>
        </p:spPr>
      </p:pic>
      <p:pic>
        <p:nvPicPr>
          <p:cNvPr id="8" name="Picture 7" descr="Minnesota Department of Health">
            <a:extLst>
              <a:ext uri="{FF2B5EF4-FFF2-40B4-BE49-F238E27FC236}">
                <a16:creationId xmlns:a16="http://schemas.microsoft.com/office/drawing/2014/main" id="{1F087171-91D9-4F63-AB96-1FAB84486A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823" y="6093408"/>
            <a:ext cx="815767" cy="56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0765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78143-8616-4D2D-B87D-C6BB3694F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354" y="625269"/>
            <a:ext cx="9840038" cy="677270"/>
          </a:xfrm>
        </p:spPr>
        <p:txBody>
          <a:bodyPr anchor="b">
            <a:normAutofit/>
          </a:bodyPr>
          <a:lstStyle>
            <a:lvl1pPr>
              <a:defRPr sz="3600" cap="none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01914-28CA-4A3E-AD77-250F51D13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1478280"/>
            <a:ext cx="5593080" cy="4175760"/>
          </a:xfrm>
        </p:spPr>
        <p:txBody>
          <a:bodyPr lIns="91440"/>
          <a:lstStyle>
            <a:lvl1pPr marL="0" indent="0">
              <a:buClr>
                <a:schemeClr val="accent4"/>
              </a:buClr>
              <a:buSzPct val="105000"/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accent4"/>
                </a:solidFill>
              </a:defRPr>
            </a:lvl2pPr>
            <a:lvl3pPr marL="914400" indent="0">
              <a:buNone/>
              <a:defRPr sz="2000">
                <a:solidFill>
                  <a:schemeClr val="accent4"/>
                </a:solidFill>
              </a:defRPr>
            </a:lvl3pPr>
            <a:lvl4pPr marL="1371600" indent="0">
              <a:buNone/>
              <a:defRPr sz="2000">
                <a:solidFill>
                  <a:schemeClr val="accent4"/>
                </a:solidFill>
              </a:defRPr>
            </a:lvl4pPr>
            <a:lvl5pPr marL="1828800" indent="0">
              <a:buNone/>
              <a:defRPr sz="20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C16C44-606D-4465-BDD0-9E94F72C53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8520" y="1478280"/>
            <a:ext cx="4343400" cy="4175760"/>
          </a:xfrm>
        </p:spPr>
        <p:txBody>
          <a:bodyPr/>
          <a:lstStyle>
            <a:lvl1pPr>
              <a:defRPr sz="2000">
                <a:solidFill>
                  <a:schemeClr val="accent4"/>
                </a:solidFill>
              </a:defRPr>
            </a:lvl1pPr>
            <a:lvl2pPr>
              <a:defRPr sz="2000">
                <a:solidFill>
                  <a:schemeClr val="accent4"/>
                </a:solidFill>
              </a:defRPr>
            </a:lvl2pPr>
            <a:lvl3pPr>
              <a:defRPr sz="2000">
                <a:solidFill>
                  <a:schemeClr val="accent4"/>
                </a:solidFill>
              </a:defRPr>
            </a:lvl3pPr>
            <a:lvl4pPr>
              <a:defRPr sz="2000">
                <a:solidFill>
                  <a:schemeClr val="accent4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42823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D Round Circle Pink Outline Instagram IG Logo Icon PNG | Citypng">
            <a:extLst>
              <a:ext uri="{FF2B5EF4-FFF2-40B4-BE49-F238E27FC236}">
                <a16:creationId xmlns:a16="http://schemas.microsoft.com/office/drawing/2014/main" id="{A2AF4C21-DE52-04AB-A729-47003E231D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63" y="4499618"/>
            <a:ext cx="670034" cy="50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Graphic 26" descr="Envelope with solid fill">
            <a:extLst>
              <a:ext uri="{FF2B5EF4-FFF2-40B4-BE49-F238E27FC236}">
                <a16:creationId xmlns:a16="http://schemas.microsoft.com/office/drawing/2014/main" id="{5E501977-A7F2-9D76-AACB-3B0ABA5F00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3584" y="2155987"/>
            <a:ext cx="457200" cy="457200"/>
          </a:xfrm>
          <a:prstGeom prst="rect">
            <a:avLst/>
          </a:prstGeom>
        </p:spPr>
      </p:pic>
      <p:pic>
        <p:nvPicPr>
          <p:cNvPr id="25" name="Graphic 24" descr="World with solid fill">
            <a:extLst>
              <a:ext uri="{FF2B5EF4-FFF2-40B4-BE49-F238E27FC236}">
                <a16:creationId xmlns:a16="http://schemas.microsoft.com/office/drawing/2014/main" id="{70848516-2EF9-AD17-3097-8B91BE03770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1480" y="1576242"/>
            <a:ext cx="457200" cy="457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278143-8616-4D2D-B87D-C6BB3694F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354" y="625269"/>
            <a:ext cx="9840038" cy="677270"/>
          </a:xfrm>
        </p:spPr>
        <p:txBody>
          <a:bodyPr anchor="b">
            <a:normAutofit/>
          </a:bodyPr>
          <a:lstStyle>
            <a:lvl1pPr>
              <a:defRPr sz="3600" cap="none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01914-28CA-4A3E-AD77-250F51D13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710" y="1577628"/>
            <a:ext cx="6035040" cy="457200"/>
          </a:xfrm>
        </p:spPr>
        <p:txBody>
          <a:bodyPr lIns="91440" anchor="ctr"/>
          <a:lstStyle>
            <a:lvl1pPr marL="0" indent="0">
              <a:buClr>
                <a:schemeClr val="accent4"/>
              </a:buClr>
              <a:buSzPct val="105000"/>
              <a:buFont typeface="Arial" panose="020B0604020202020204" pitchFamily="34" charset="0"/>
              <a:buNone/>
              <a:defRPr sz="16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accent4"/>
                </a:solidFill>
              </a:defRPr>
            </a:lvl2pPr>
            <a:lvl3pPr marL="914400" indent="0">
              <a:buNone/>
              <a:defRPr sz="2000">
                <a:solidFill>
                  <a:schemeClr val="accent4"/>
                </a:solidFill>
              </a:defRPr>
            </a:lvl3pPr>
            <a:lvl4pPr marL="1371600" indent="0">
              <a:buNone/>
              <a:defRPr sz="2000">
                <a:solidFill>
                  <a:schemeClr val="accent4"/>
                </a:solidFill>
              </a:defRPr>
            </a:lvl4pPr>
            <a:lvl5pPr marL="1828800" indent="0">
              <a:buNone/>
              <a:defRPr sz="20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C16C44-606D-4465-BDD0-9E94F72C53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8520" y="1478280"/>
            <a:ext cx="4569896" cy="4175760"/>
          </a:xfrm>
        </p:spPr>
        <p:txBody>
          <a:bodyPr/>
          <a:lstStyle>
            <a:lvl1pPr marL="0" indent="0">
              <a:buNone/>
              <a:defRPr sz="1200">
                <a:solidFill>
                  <a:schemeClr val="accent4"/>
                </a:solidFill>
              </a:defRPr>
            </a:lvl1pPr>
            <a:lvl2pPr marL="457200" indent="0">
              <a:buNone/>
              <a:defRPr sz="1200">
                <a:solidFill>
                  <a:schemeClr val="accent4"/>
                </a:solidFill>
              </a:defRPr>
            </a:lvl2pPr>
            <a:lvl3pPr marL="914400" indent="0">
              <a:buNone/>
              <a:defRPr sz="1200">
                <a:solidFill>
                  <a:schemeClr val="accent4"/>
                </a:solidFill>
              </a:defRPr>
            </a:lvl3pPr>
            <a:lvl4pPr marL="1371600" indent="0">
              <a:buNone/>
              <a:defRPr sz="1200">
                <a:solidFill>
                  <a:schemeClr val="accent4"/>
                </a:solidFill>
              </a:defRPr>
            </a:lvl4pPr>
            <a:lvl5pPr marL="1828800" indent="0">
              <a:buNone/>
              <a:defRPr sz="12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357FA59-4967-5A6D-A0AB-3AC0D6C3840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918222" y="2163887"/>
            <a:ext cx="6035040" cy="457200"/>
          </a:xfrm>
        </p:spPr>
        <p:txBody>
          <a:bodyPr lIns="91440" anchor="ctr"/>
          <a:lstStyle>
            <a:lvl1pPr marL="0" indent="0">
              <a:buClr>
                <a:schemeClr val="accent4"/>
              </a:buClr>
              <a:buSzPct val="105000"/>
              <a:buFont typeface="Arial" panose="020B0604020202020204" pitchFamily="34" charset="0"/>
              <a:buNone/>
              <a:defRPr sz="16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accent4"/>
                </a:solidFill>
              </a:defRPr>
            </a:lvl2pPr>
            <a:lvl3pPr marL="914400" indent="0">
              <a:buNone/>
              <a:defRPr sz="2000">
                <a:solidFill>
                  <a:schemeClr val="accent4"/>
                </a:solidFill>
              </a:defRPr>
            </a:lvl3pPr>
            <a:lvl4pPr marL="1371600" indent="0">
              <a:buNone/>
              <a:defRPr sz="2000">
                <a:solidFill>
                  <a:schemeClr val="accent4"/>
                </a:solidFill>
              </a:defRPr>
            </a:lvl4pPr>
            <a:lvl5pPr marL="1828800" indent="0">
              <a:buNone/>
              <a:defRPr sz="20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F9E3666-5F1B-731C-F0C5-30CFC5413457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918222" y="2750146"/>
            <a:ext cx="6035040" cy="457200"/>
          </a:xfrm>
        </p:spPr>
        <p:txBody>
          <a:bodyPr lIns="91440" anchor="ctr"/>
          <a:lstStyle>
            <a:lvl1pPr marL="0" indent="0">
              <a:buClr>
                <a:schemeClr val="accent4"/>
              </a:buClr>
              <a:buSzPct val="105000"/>
              <a:buFont typeface="Arial" panose="020B0604020202020204" pitchFamily="34" charset="0"/>
              <a:buNone/>
              <a:defRPr sz="16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accent4"/>
                </a:solidFill>
              </a:defRPr>
            </a:lvl2pPr>
            <a:lvl3pPr marL="914400" indent="0">
              <a:buNone/>
              <a:defRPr sz="2000">
                <a:solidFill>
                  <a:schemeClr val="accent4"/>
                </a:solidFill>
              </a:defRPr>
            </a:lvl3pPr>
            <a:lvl4pPr marL="1371600" indent="0">
              <a:buNone/>
              <a:defRPr sz="2000">
                <a:solidFill>
                  <a:schemeClr val="accent4"/>
                </a:solidFill>
              </a:defRPr>
            </a:lvl4pPr>
            <a:lvl5pPr marL="1828800" indent="0">
              <a:buNone/>
              <a:defRPr sz="20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F247AC3-9D68-9706-E6D8-9452EFB20179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918222" y="3334509"/>
            <a:ext cx="6035040" cy="457200"/>
          </a:xfrm>
        </p:spPr>
        <p:txBody>
          <a:bodyPr lIns="91440" anchor="ctr"/>
          <a:lstStyle>
            <a:lvl1pPr marL="0" indent="0">
              <a:buClr>
                <a:schemeClr val="accent4"/>
              </a:buClr>
              <a:buSzPct val="105000"/>
              <a:buFont typeface="Arial" panose="020B0604020202020204" pitchFamily="34" charset="0"/>
              <a:buNone/>
              <a:defRPr sz="16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accent4"/>
                </a:solidFill>
              </a:defRPr>
            </a:lvl2pPr>
            <a:lvl3pPr marL="914400" indent="0">
              <a:buNone/>
              <a:defRPr sz="2000">
                <a:solidFill>
                  <a:schemeClr val="accent4"/>
                </a:solidFill>
              </a:defRPr>
            </a:lvl3pPr>
            <a:lvl4pPr marL="1371600" indent="0">
              <a:buNone/>
              <a:defRPr sz="2000">
                <a:solidFill>
                  <a:schemeClr val="accent4"/>
                </a:solidFill>
              </a:defRPr>
            </a:lvl4pPr>
            <a:lvl5pPr marL="1828800" indent="0">
              <a:buNone/>
              <a:defRPr sz="20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C96D949-576E-BAE8-58B8-CB9B4ED6973A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918222" y="3913470"/>
            <a:ext cx="6035040" cy="457200"/>
          </a:xfrm>
        </p:spPr>
        <p:txBody>
          <a:bodyPr lIns="91440" anchor="ctr"/>
          <a:lstStyle>
            <a:lvl1pPr marL="0" indent="0">
              <a:buClr>
                <a:schemeClr val="accent4"/>
              </a:buClr>
              <a:buSzPct val="105000"/>
              <a:buFont typeface="Arial" panose="020B0604020202020204" pitchFamily="34" charset="0"/>
              <a:buNone/>
              <a:defRPr sz="16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accent4"/>
                </a:solidFill>
              </a:defRPr>
            </a:lvl2pPr>
            <a:lvl3pPr marL="914400" indent="0">
              <a:buNone/>
              <a:defRPr sz="2000">
                <a:solidFill>
                  <a:schemeClr val="accent4"/>
                </a:solidFill>
              </a:defRPr>
            </a:lvl3pPr>
            <a:lvl4pPr marL="1371600" indent="0">
              <a:buNone/>
              <a:defRPr sz="2000">
                <a:solidFill>
                  <a:schemeClr val="accent4"/>
                </a:solidFill>
              </a:defRPr>
            </a:lvl4pPr>
            <a:lvl5pPr marL="1828800" indent="0">
              <a:buNone/>
              <a:defRPr sz="20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587E9F7-40A0-DC06-80BA-66972C6E9CD7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18222" y="4516783"/>
            <a:ext cx="6035040" cy="457200"/>
          </a:xfrm>
        </p:spPr>
        <p:txBody>
          <a:bodyPr lIns="91440" anchor="ctr"/>
          <a:lstStyle>
            <a:lvl1pPr marL="0" indent="0">
              <a:buClr>
                <a:schemeClr val="accent4"/>
              </a:buClr>
              <a:buSzPct val="105000"/>
              <a:buFont typeface="Arial" panose="020B0604020202020204" pitchFamily="34" charset="0"/>
              <a:buNone/>
              <a:defRPr sz="16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accent4"/>
                </a:solidFill>
              </a:defRPr>
            </a:lvl2pPr>
            <a:lvl3pPr marL="914400" indent="0">
              <a:buNone/>
              <a:defRPr sz="2000">
                <a:solidFill>
                  <a:schemeClr val="accent4"/>
                </a:solidFill>
              </a:defRPr>
            </a:lvl3pPr>
            <a:lvl4pPr marL="1371600" indent="0">
              <a:buNone/>
              <a:defRPr sz="2000">
                <a:solidFill>
                  <a:schemeClr val="accent4"/>
                </a:solidFill>
              </a:defRPr>
            </a:lvl4pPr>
            <a:lvl5pPr marL="1828800" indent="0">
              <a:buNone/>
              <a:defRPr sz="20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26" name="Picture 2" descr="Circle, facebook, logo, media, network, social icon - Free download">
            <a:extLst>
              <a:ext uri="{FF2B5EF4-FFF2-40B4-BE49-F238E27FC236}">
                <a16:creationId xmlns:a16="http://schemas.microsoft.com/office/drawing/2014/main" id="{A84B7D44-2AC6-58B7-F729-A30DD52C15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" y="2743949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ircle, twitter icon - Free download on Iconfinder">
            <a:extLst>
              <a:ext uri="{FF2B5EF4-FFF2-40B4-BE49-F238E27FC236}">
                <a16:creationId xmlns:a16="http://schemas.microsoft.com/office/drawing/2014/main" id="{25B3E10B-128A-D862-B460-EF38BDA3B6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" y="3318189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ircle Linkedin Icon - 8334 - Dryicons">
            <a:extLst>
              <a:ext uri="{FF2B5EF4-FFF2-40B4-BE49-F238E27FC236}">
                <a16:creationId xmlns:a16="http://schemas.microsoft.com/office/drawing/2014/main" id="{01A37AD4-F916-F6A9-1C0E-C9CE37CFEB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" y="391347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7178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78143-8616-4D2D-B87D-C6BB3694F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605" y="633269"/>
            <a:ext cx="10356111" cy="929211"/>
          </a:xfrm>
        </p:spPr>
        <p:txBody>
          <a:bodyPr anchor="b">
            <a:noAutofit/>
          </a:bodyPr>
          <a:lstStyle>
            <a:lvl1pPr>
              <a:defRPr sz="3200" cap="none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01914-28CA-4A3E-AD77-250F51D13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605" y="1752563"/>
            <a:ext cx="10356111" cy="3055162"/>
          </a:xfrm>
        </p:spPr>
        <p:txBody>
          <a:bodyPr lIns="91440"/>
          <a:lstStyle>
            <a:lvl1pPr marL="342900" indent="-342900">
              <a:spcBef>
                <a:spcPts val="1200"/>
              </a:spcBef>
              <a:buClr>
                <a:schemeClr val="accent4"/>
              </a:buClr>
              <a:buSzPct val="105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>
                <a:solidFill>
                  <a:schemeClr val="accent4"/>
                </a:solidFill>
              </a:defRPr>
            </a:lvl1pPr>
            <a:lvl2pPr marL="800100" indent="-342900">
              <a:spcBef>
                <a:spcPts val="1200"/>
              </a:spcBef>
              <a:buFont typeface="Courier New" panose="02070309020205020404" pitchFamily="49" charset="0"/>
              <a:buChar char="o"/>
              <a:defRPr sz="2400">
                <a:solidFill>
                  <a:schemeClr val="accent4"/>
                </a:solidFill>
              </a:defRPr>
            </a:lvl2pPr>
            <a:lvl3pPr marL="1257300" indent="-342900">
              <a:spcBef>
                <a:spcPts val="1200"/>
              </a:spcBef>
              <a:buFont typeface="Wingdings" panose="05000000000000000000" pitchFamily="2" charset="2"/>
              <a:buChar char="§"/>
              <a:defRPr sz="2400">
                <a:solidFill>
                  <a:schemeClr val="accent4"/>
                </a:solidFill>
              </a:defRPr>
            </a:lvl3pPr>
            <a:lvl4pPr marL="1714500" indent="-342900">
              <a:buFont typeface="Arial" panose="020B0604020202020204" pitchFamily="34" charset="0"/>
              <a:buChar char="•"/>
              <a:defRPr sz="2800">
                <a:solidFill>
                  <a:schemeClr val="accent4"/>
                </a:solidFill>
              </a:defRPr>
            </a:lvl4pPr>
            <a:lvl5pPr marL="2171700" indent="-342900">
              <a:buFont typeface="Century Gothic" panose="020B0502020202020204" pitchFamily="34" charset="0"/>
              <a:buChar char="―"/>
              <a:defRPr sz="2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9C8C380F-9274-4684-A206-31C6D1D77308}"/>
              </a:ext>
            </a:extLst>
          </p:cNvPr>
          <p:cNvSpPr/>
          <p:nvPr/>
        </p:nvSpPr>
        <p:spPr>
          <a:xfrm>
            <a:off x="5819297" y="0"/>
            <a:ext cx="6305782" cy="5897880"/>
          </a:xfrm>
          <a:prstGeom prst="parallelogram">
            <a:avLst>
              <a:gd name="adj" fmla="val 34354"/>
            </a:avLst>
          </a:prstGeom>
          <a:solidFill>
            <a:schemeClr val="bg1">
              <a:lumMod val="6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9161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78143-8616-4D2D-B87D-C6BB3694F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605" y="633269"/>
            <a:ext cx="10356111" cy="929211"/>
          </a:xfrm>
        </p:spPr>
        <p:txBody>
          <a:bodyPr anchor="b">
            <a:noAutofit/>
          </a:bodyPr>
          <a:lstStyle>
            <a:lvl1pPr>
              <a:defRPr sz="3200" cap="none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01914-28CA-4A3E-AD77-250F51D13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605" y="1752563"/>
            <a:ext cx="10356111" cy="3055162"/>
          </a:xfrm>
        </p:spPr>
        <p:txBody>
          <a:bodyPr lIns="91440"/>
          <a:lstStyle>
            <a:lvl1pPr marL="342900" indent="-342900">
              <a:spcBef>
                <a:spcPts val="1200"/>
              </a:spcBef>
              <a:buClr>
                <a:schemeClr val="accent4"/>
              </a:buClr>
              <a:buSzPct val="105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>
                <a:solidFill>
                  <a:schemeClr val="accent4"/>
                </a:solidFill>
              </a:defRPr>
            </a:lvl1pPr>
            <a:lvl2pPr marL="800100" indent="-342900">
              <a:spcBef>
                <a:spcPts val="1200"/>
              </a:spcBef>
              <a:buFont typeface="Courier New" panose="02070309020205020404" pitchFamily="49" charset="0"/>
              <a:buChar char="o"/>
              <a:defRPr sz="2400">
                <a:solidFill>
                  <a:schemeClr val="accent4"/>
                </a:solidFill>
              </a:defRPr>
            </a:lvl2pPr>
            <a:lvl3pPr marL="1257300" indent="-342900">
              <a:spcBef>
                <a:spcPts val="1200"/>
              </a:spcBef>
              <a:buFont typeface="Wingdings" panose="05000000000000000000" pitchFamily="2" charset="2"/>
              <a:buChar char="§"/>
              <a:defRPr sz="2400">
                <a:solidFill>
                  <a:schemeClr val="accent4"/>
                </a:solidFill>
              </a:defRPr>
            </a:lvl3pPr>
            <a:lvl4pPr marL="1714500" indent="-342900">
              <a:buFont typeface="Arial" panose="020B0604020202020204" pitchFamily="34" charset="0"/>
              <a:buChar char="•"/>
              <a:defRPr sz="2800">
                <a:solidFill>
                  <a:schemeClr val="accent4"/>
                </a:solidFill>
              </a:defRPr>
            </a:lvl4pPr>
            <a:lvl5pPr marL="2171700" indent="-342900">
              <a:buFont typeface="Century Gothic" panose="020B0502020202020204" pitchFamily="34" charset="0"/>
              <a:buChar char="―"/>
              <a:defRPr sz="2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626983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78143-8616-4D2D-B87D-C6BB3694F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16" y="1257157"/>
            <a:ext cx="5800299" cy="568322"/>
          </a:xfrm>
        </p:spPr>
        <p:txBody>
          <a:bodyPr>
            <a:noAutofit/>
          </a:bodyPr>
          <a:lstStyle>
            <a:lvl1pPr>
              <a:defRPr sz="2800" cap="none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01914-28CA-4A3E-AD77-250F51D13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116" y="1986883"/>
            <a:ext cx="5800299" cy="3248056"/>
          </a:xfrm>
        </p:spPr>
        <p:txBody>
          <a:bodyPr/>
          <a:lstStyle>
            <a:lvl1pPr marL="228600" indent="-228600">
              <a:spcBef>
                <a:spcPts val="600"/>
              </a:spcBef>
              <a:buClr>
                <a:schemeClr val="accent4"/>
              </a:buClr>
              <a:buSzPct val="120000"/>
              <a:defRPr sz="2400">
                <a:solidFill>
                  <a:srgbClr val="002060"/>
                </a:solidFill>
              </a:defRPr>
            </a:lvl1pPr>
            <a:lvl2pPr marL="685800" indent="-228600">
              <a:spcBef>
                <a:spcPts val="600"/>
              </a:spcBef>
              <a:buClr>
                <a:schemeClr val="accent4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002060"/>
                </a:solidFill>
              </a:defRPr>
            </a:lvl2pPr>
            <a:lvl3pPr marL="1143000" indent="-228600">
              <a:spcBef>
                <a:spcPts val="600"/>
              </a:spcBef>
              <a:buFont typeface="Wingdings" panose="05000000000000000000" pitchFamily="2" charset="2"/>
              <a:buChar char="§"/>
              <a:defRPr sz="2400">
                <a:solidFill>
                  <a:srgbClr val="002060"/>
                </a:solidFill>
              </a:defRPr>
            </a:lvl3pPr>
            <a:lvl4pPr>
              <a:spcBef>
                <a:spcPts val="600"/>
              </a:spcBef>
              <a:buClr>
                <a:schemeClr val="accent4"/>
              </a:buClr>
              <a:defRPr sz="2400">
                <a:solidFill>
                  <a:srgbClr val="002060"/>
                </a:solidFill>
              </a:defRPr>
            </a:lvl4pPr>
            <a:lvl5pPr>
              <a:spcBef>
                <a:spcPts val="600"/>
              </a:spcBef>
              <a:buClr>
                <a:schemeClr val="accent4"/>
              </a:buClr>
              <a:defRPr sz="24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7" name="Graphic 31">
            <a:extLst>
              <a:ext uri="{FF2B5EF4-FFF2-40B4-BE49-F238E27FC236}">
                <a16:creationId xmlns:a16="http://schemas.microsoft.com/office/drawing/2014/main" id="{F9E38471-E19F-4F2A-B932-9947CAF83CC5}"/>
              </a:ext>
            </a:extLst>
          </p:cNvPr>
          <p:cNvGrpSpPr/>
          <p:nvPr userDrawn="1"/>
        </p:nvGrpSpPr>
        <p:grpSpPr>
          <a:xfrm>
            <a:off x="8637993" y="2588202"/>
            <a:ext cx="2947520" cy="1910195"/>
            <a:chOff x="8564251" y="2410144"/>
            <a:chExt cx="2947520" cy="1910195"/>
          </a:xfrm>
          <a:effectLst>
            <a:outerShdw blurRad="330200" dist="203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A2A9D07-2053-4372-A795-43A4CDDF8EEB}"/>
                </a:ext>
              </a:extLst>
            </p:cNvPr>
            <p:cNvSpPr/>
            <p:nvPr/>
          </p:nvSpPr>
          <p:spPr>
            <a:xfrm>
              <a:off x="9392846" y="3384216"/>
              <a:ext cx="483873" cy="534475"/>
            </a:xfrm>
            <a:custGeom>
              <a:avLst/>
              <a:gdLst>
                <a:gd name="connsiteX0" fmla="*/ 151803 w 483873"/>
                <a:gd name="connsiteY0" fmla="*/ 0 h 534475"/>
                <a:gd name="connsiteX1" fmla="*/ 0 w 483873"/>
                <a:gd name="connsiteY1" fmla="*/ 433273 h 534475"/>
                <a:gd name="connsiteX2" fmla="*/ 22138 w 483873"/>
                <a:gd name="connsiteY2" fmla="*/ 534475 h 534475"/>
                <a:gd name="connsiteX3" fmla="*/ 483874 w 483873"/>
                <a:gd name="connsiteY3" fmla="*/ 183429 h 5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3873" h="534475">
                  <a:moveTo>
                    <a:pt x="151803" y="0"/>
                  </a:moveTo>
                  <a:lnTo>
                    <a:pt x="0" y="433273"/>
                  </a:lnTo>
                  <a:lnTo>
                    <a:pt x="22138" y="534475"/>
                  </a:lnTo>
                  <a:lnTo>
                    <a:pt x="483874" y="183429"/>
                  </a:lnTo>
                  <a:close/>
                </a:path>
              </a:pathLst>
            </a:custGeom>
            <a:solidFill>
              <a:srgbClr val="E8AA55"/>
            </a:solidFill>
            <a:ln w="31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32D5694-4AF4-4756-92CB-0E9661F0EB4F}"/>
                </a:ext>
              </a:extLst>
            </p:cNvPr>
            <p:cNvSpPr/>
            <p:nvPr/>
          </p:nvSpPr>
          <p:spPr>
            <a:xfrm>
              <a:off x="8564251" y="2410144"/>
              <a:ext cx="2947520" cy="1910195"/>
            </a:xfrm>
            <a:custGeom>
              <a:avLst/>
              <a:gdLst>
                <a:gd name="connsiteX0" fmla="*/ 0 w 2947520"/>
                <a:gd name="connsiteY0" fmla="*/ 338395 h 1910195"/>
                <a:gd name="connsiteX1" fmla="*/ 2172689 w 2947520"/>
                <a:gd name="connsiteY1" fmla="*/ 1910195 h 1910195"/>
                <a:gd name="connsiteX2" fmla="*/ 2947520 w 2947520"/>
                <a:gd name="connsiteY2" fmla="*/ 0 h 1910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47520" h="1910195">
                  <a:moveTo>
                    <a:pt x="0" y="338395"/>
                  </a:moveTo>
                  <a:lnTo>
                    <a:pt x="2172689" y="1910195"/>
                  </a:lnTo>
                  <a:lnTo>
                    <a:pt x="2947520" y="0"/>
                  </a:lnTo>
                  <a:close/>
                </a:path>
              </a:pathLst>
            </a:custGeom>
            <a:solidFill>
              <a:srgbClr val="F4D6AE"/>
            </a:solidFill>
            <a:ln w="31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6983AB6-2033-46D1-93FF-B72E4CDD3966}"/>
                </a:ext>
              </a:extLst>
            </p:cNvPr>
            <p:cNvSpPr/>
            <p:nvPr/>
          </p:nvSpPr>
          <p:spPr>
            <a:xfrm>
              <a:off x="9187279" y="2410144"/>
              <a:ext cx="2324492" cy="1508548"/>
            </a:xfrm>
            <a:custGeom>
              <a:avLst/>
              <a:gdLst>
                <a:gd name="connsiteX0" fmla="*/ 0 w 2324492"/>
                <a:gd name="connsiteY0" fmla="*/ 787481 h 1508548"/>
                <a:gd name="connsiteX1" fmla="*/ 2324493 w 2324492"/>
                <a:gd name="connsiteY1" fmla="*/ 0 h 1508548"/>
                <a:gd name="connsiteX2" fmla="*/ 407972 w 2324492"/>
                <a:gd name="connsiteY2" fmla="*/ 1084763 h 1508548"/>
                <a:gd name="connsiteX3" fmla="*/ 227706 w 2324492"/>
                <a:gd name="connsiteY3" fmla="*/ 1508548 h 150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4492" h="1508548">
                  <a:moveTo>
                    <a:pt x="0" y="787481"/>
                  </a:moveTo>
                  <a:lnTo>
                    <a:pt x="2324493" y="0"/>
                  </a:lnTo>
                  <a:lnTo>
                    <a:pt x="407972" y="1084763"/>
                  </a:lnTo>
                  <a:lnTo>
                    <a:pt x="227706" y="1508548"/>
                  </a:lnTo>
                  <a:close/>
                </a:path>
              </a:pathLst>
            </a:custGeom>
            <a:solidFill>
              <a:srgbClr val="E8AA55"/>
            </a:solidFill>
            <a:ln w="31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5BE3F47-4DB7-46E1-BC8F-E957DD4F3D83}"/>
              </a:ext>
            </a:extLst>
          </p:cNvPr>
          <p:cNvSpPr txBox="1"/>
          <p:nvPr userDrawn="1"/>
        </p:nvSpPr>
        <p:spPr>
          <a:xfrm>
            <a:off x="3657600" y="6449088"/>
            <a:ext cx="7418614" cy="276999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Interactive Resources| Diarrhea Dilemma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31F6F58-BCEE-45B3-A2DB-C8C6806DEAF6}"/>
              </a:ext>
            </a:extLst>
          </p:cNvPr>
          <p:cNvSpPr txBox="1">
            <a:spLocks/>
          </p:cNvSpPr>
          <p:nvPr userDrawn="1"/>
        </p:nvSpPr>
        <p:spPr>
          <a:xfrm>
            <a:off x="11353800" y="6449088"/>
            <a:ext cx="620486" cy="2769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026F98-229B-48B0-BECF-EA1F5459AC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449AD0-0ADF-4F42-A07C-B58C33CCA31A}"/>
              </a:ext>
            </a:extLst>
          </p:cNvPr>
          <p:cNvSpPr/>
          <p:nvPr userDrawn="1"/>
        </p:nvSpPr>
        <p:spPr>
          <a:xfrm>
            <a:off x="0" y="5894736"/>
            <a:ext cx="217714" cy="9632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CDC Project Firstline">
            <a:extLst>
              <a:ext uri="{FF2B5EF4-FFF2-40B4-BE49-F238E27FC236}">
                <a16:creationId xmlns:a16="http://schemas.microsoft.com/office/drawing/2014/main" id="{2C2A5AE3-75A6-4DBF-A687-AF1CEC762F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93" y="5967785"/>
            <a:ext cx="2161697" cy="811200"/>
          </a:xfrm>
          <a:prstGeom prst="rect">
            <a:avLst/>
          </a:prstGeom>
        </p:spPr>
      </p:pic>
      <p:pic>
        <p:nvPicPr>
          <p:cNvPr id="15" name="Picture 14" descr="Minnesota Department of Health">
            <a:extLst>
              <a:ext uri="{FF2B5EF4-FFF2-40B4-BE49-F238E27FC236}">
                <a16:creationId xmlns:a16="http://schemas.microsoft.com/office/drawing/2014/main" id="{76EDC7CF-8E3C-4F1C-B344-7DA9D3E57CA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823" y="6093408"/>
            <a:ext cx="815767" cy="56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123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95DD3D1-DB67-425C-837A-3627F3A28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29A859-2A73-4349-B0CB-83077C6CBA5C}"/>
              </a:ext>
            </a:extLst>
          </p:cNvPr>
          <p:cNvSpPr txBox="1"/>
          <p:nvPr/>
        </p:nvSpPr>
        <p:spPr>
          <a:xfrm>
            <a:off x="3074670" y="6449088"/>
            <a:ext cx="80015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Interactive Resources| Diarrhea Dilemma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E6A7D95A-B3A9-4990-A841-80F7C9729FB7}"/>
              </a:ext>
            </a:extLst>
          </p:cNvPr>
          <p:cNvSpPr txBox="1">
            <a:spLocks/>
          </p:cNvSpPr>
          <p:nvPr/>
        </p:nvSpPr>
        <p:spPr>
          <a:xfrm>
            <a:off x="11353800" y="6449088"/>
            <a:ext cx="620486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026F98-229B-48B0-BECF-EA1F5459ACF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CDC Project Firstline">
            <a:extLst>
              <a:ext uri="{FF2B5EF4-FFF2-40B4-BE49-F238E27FC236}">
                <a16:creationId xmlns:a16="http://schemas.microsoft.com/office/drawing/2014/main" id="{C83CFC66-B7C8-43E9-B8D0-CAADDC02CE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93" y="5967785"/>
            <a:ext cx="2161697" cy="811200"/>
          </a:xfrm>
          <a:prstGeom prst="rect">
            <a:avLst/>
          </a:prstGeom>
        </p:spPr>
      </p:pic>
      <p:pic>
        <p:nvPicPr>
          <p:cNvPr id="8" name="Picture 7" descr="Minnesota Department of Health">
            <a:extLst>
              <a:ext uri="{FF2B5EF4-FFF2-40B4-BE49-F238E27FC236}">
                <a16:creationId xmlns:a16="http://schemas.microsoft.com/office/drawing/2014/main" id="{035AD498-6DC3-4074-B0F7-B4070D79ED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823" y="6093408"/>
            <a:ext cx="815767" cy="561052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93CDAF8-4C56-41B4-B1D8-1F21F8645E6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1850" y="4589463"/>
            <a:ext cx="10515600" cy="1004513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3958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bg>
      <p:bgPr>
        <a:gradFill>
          <a:gsLst>
            <a:gs pos="0">
              <a:schemeClr val="tx2"/>
            </a:gs>
            <a:gs pos="73000">
              <a:srgbClr val="133E6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78143-8616-4D2D-B87D-C6BB3694FC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750" y="150360"/>
            <a:ext cx="10515600" cy="989250"/>
          </a:xfrm>
        </p:spPr>
        <p:txBody>
          <a:bodyPr/>
          <a:lstStyle>
            <a:lvl1pPr>
              <a:defRPr sz="400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A8E2D00B-47CE-432F-9154-85AB004B95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5750" y="1139610"/>
            <a:ext cx="6229350" cy="588953"/>
          </a:xfrm>
        </p:spPr>
        <p:txBody>
          <a:bodyPr anchor="b"/>
          <a:lstStyle>
            <a:lvl1pPr marL="0" indent="0">
              <a:buNone/>
              <a:defRPr sz="2400" b="1" cap="none" spc="10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09140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819DA26-068A-491D-975B-53552061878A}"/>
              </a:ext>
            </a:extLst>
          </p:cNvPr>
          <p:cNvSpPr/>
          <p:nvPr userDrawn="1"/>
        </p:nvSpPr>
        <p:spPr>
          <a:xfrm>
            <a:off x="714045" y="1709528"/>
            <a:ext cx="3654830" cy="605013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4B9C8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38D976-7CFE-4F59-A7EC-141BD6E781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3100" y="2744258"/>
            <a:ext cx="5877329" cy="2211409"/>
          </a:xfrm>
        </p:spPr>
        <p:txBody>
          <a:bodyPr anchor="t">
            <a:noAutofit/>
          </a:bodyPr>
          <a:lstStyle>
            <a:lvl1pPr algn="l">
              <a:spcBef>
                <a:spcPts val="0"/>
              </a:spcBef>
              <a:spcAft>
                <a:spcPts val="2400"/>
              </a:spcAft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165009-C04E-42C8-B4F7-017855762F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100" y="4866446"/>
            <a:ext cx="6229350" cy="455670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555DB51-C25A-4B81-81C9-03BDCDBC5E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7230" y="1772380"/>
            <a:ext cx="3613150" cy="592137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accent4"/>
                </a:solidFill>
              </a:defRPr>
            </a:lvl1pPr>
            <a:lvl2pPr marL="457200" indent="0" algn="ctr">
              <a:buNone/>
              <a:defRPr b="1">
                <a:solidFill>
                  <a:schemeClr val="accent4"/>
                </a:solidFill>
              </a:defRPr>
            </a:lvl2pPr>
            <a:lvl3pPr marL="914400" indent="0" algn="ctr">
              <a:buNone/>
              <a:defRPr b="1">
                <a:solidFill>
                  <a:schemeClr val="accent4"/>
                </a:solidFill>
              </a:defRPr>
            </a:lvl3pPr>
            <a:lvl4pPr marL="1371600" indent="0" algn="ctr">
              <a:buNone/>
              <a:defRPr b="1">
                <a:solidFill>
                  <a:schemeClr val="accent4"/>
                </a:solidFill>
              </a:defRPr>
            </a:lvl4pPr>
            <a:lvl5pPr marL="1828800" indent="0" algn="ctr"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49D6F2C-E55B-4823-82A7-788BB0E9BA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3100" y="616999"/>
            <a:ext cx="6229350" cy="712788"/>
          </a:xfrm>
        </p:spPr>
        <p:txBody>
          <a:bodyPr anchor="b"/>
          <a:lstStyle>
            <a:lvl1pPr marL="0" indent="0">
              <a:buNone/>
              <a:defRPr sz="2400" b="1" cap="none" spc="10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CDC Project Firstline">
            <a:extLst>
              <a:ext uri="{FF2B5EF4-FFF2-40B4-BE49-F238E27FC236}">
                <a16:creationId xmlns:a16="http://schemas.microsoft.com/office/drawing/2014/main" id="{2AE040BE-7000-4CEF-BB43-905EB1B586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93" y="5967785"/>
            <a:ext cx="2161697" cy="811200"/>
          </a:xfrm>
          <a:prstGeom prst="rect">
            <a:avLst/>
          </a:prstGeom>
        </p:spPr>
      </p:pic>
      <p:pic>
        <p:nvPicPr>
          <p:cNvPr id="11" name="Picture 10" descr="Minnesota Department of Health">
            <a:extLst>
              <a:ext uri="{FF2B5EF4-FFF2-40B4-BE49-F238E27FC236}">
                <a16:creationId xmlns:a16="http://schemas.microsoft.com/office/drawing/2014/main" id="{0C5B972E-92AE-417A-ADE9-70320E8497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823" y="6093408"/>
            <a:ext cx="815767" cy="56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9034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Hid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78143-8616-4D2D-B87D-C6BB3694F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605" y="633269"/>
            <a:ext cx="10356111" cy="929211"/>
          </a:xfrm>
        </p:spPr>
        <p:txBody>
          <a:bodyPr anchor="b">
            <a:noAutofit/>
          </a:bodyPr>
          <a:lstStyle>
            <a:lvl1pPr>
              <a:defRPr sz="3200" cap="none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01914-28CA-4A3E-AD77-250F51D13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605" y="1752563"/>
            <a:ext cx="10356111" cy="3055162"/>
          </a:xfrm>
        </p:spPr>
        <p:txBody>
          <a:bodyPr lIns="91440"/>
          <a:lstStyle>
            <a:lvl1pPr marL="342900" indent="-342900">
              <a:spcBef>
                <a:spcPts val="1200"/>
              </a:spcBef>
              <a:buClr>
                <a:schemeClr val="accent4"/>
              </a:buClr>
              <a:buSzPct val="105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>
                <a:solidFill>
                  <a:schemeClr val="accent4"/>
                </a:solidFill>
              </a:defRPr>
            </a:lvl1pPr>
            <a:lvl2pPr marL="800100" indent="-342900">
              <a:spcBef>
                <a:spcPts val="1200"/>
              </a:spcBef>
              <a:buFont typeface="Courier New" panose="02070309020205020404" pitchFamily="49" charset="0"/>
              <a:buChar char="o"/>
              <a:defRPr sz="2400">
                <a:solidFill>
                  <a:schemeClr val="accent4"/>
                </a:solidFill>
              </a:defRPr>
            </a:lvl2pPr>
            <a:lvl3pPr marL="1257300" indent="-342900">
              <a:spcBef>
                <a:spcPts val="1200"/>
              </a:spcBef>
              <a:buFont typeface="Wingdings" panose="05000000000000000000" pitchFamily="2" charset="2"/>
              <a:buChar char="§"/>
              <a:defRPr sz="2400">
                <a:solidFill>
                  <a:schemeClr val="accent4"/>
                </a:solidFill>
              </a:defRPr>
            </a:lvl3pPr>
            <a:lvl4pPr marL="1714500" indent="-342900">
              <a:buFont typeface="Arial" panose="020B0604020202020204" pitchFamily="34" charset="0"/>
              <a:buChar char="•"/>
              <a:defRPr sz="2800">
                <a:solidFill>
                  <a:schemeClr val="accent4"/>
                </a:solidFill>
              </a:defRPr>
            </a:lvl4pPr>
            <a:lvl5pPr marL="2171700" indent="-342900">
              <a:buFont typeface="Century Gothic" panose="020B0502020202020204" pitchFamily="34" charset="0"/>
              <a:buChar char="―"/>
              <a:defRPr sz="2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9C8C380F-9274-4684-A206-31C6D1D77308}"/>
              </a:ext>
            </a:extLst>
          </p:cNvPr>
          <p:cNvSpPr/>
          <p:nvPr/>
        </p:nvSpPr>
        <p:spPr>
          <a:xfrm>
            <a:off x="5819297" y="0"/>
            <a:ext cx="6305782" cy="5897880"/>
          </a:xfrm>
          <a:prstGeom prst="parallelogram">
            <a:avLst>
              <a:gd name="adj" fmla="val 34354"/>
            </a:avLst>
          </a:prstGeom>
          <a:solidFill>
            <a:schemeClr val="bg1">
              <a:lumMod val="6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263FA4-BB70-BB63-10F1-E9E36F89E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4123112" y="6449088"/>
            <a:ext cx="7921105" cy="276999"/>
          </a:xfrm>
          <a:prstGeom prst="rect">
            <a:avLst/>
          </a:prstGeom>
          <a:solidFill>
            <a:srgbClr val="123E67"/>
          </a:solidFill>
        </p:spPr>
        <p:txBody>
          <a:bodyPr wrap="square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146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correct">
    <p:bg>
      <p:bgPr>
        <a:gradFill>
          <a:gsLst>
            <a:gs pos="0">
              <a:schemeClr val="tx2"/>
            </a:gs>
            <a:gs pos="73000">
              <a:srgbClr val="133E6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78143-8616-4D2D-B87D-C6BB3694FC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34523"/>
            <a:ext cx="10515600" cy="588954"/>
          </a:xfrm>
        </p:spPr>
        <p:txBody>
          <a:bodyPr/>
          <a:lstStyle>
            <a:lvl1pPr algn="ctr">
              <a:defRPr sz="400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743AD92-4273-47E9-82F0-71B5380AFF89}"/>
              </a:ext>
            </a:extLst>
          </p:cNvPr>
          <p:cNvSpPr/>
          <p:nvPr userDrawn="1"/>
        </p:nvSpPr>
        <p:spPr>
          <a:xfrm>
            <a:off x="4289425" y="3989573"/>
            <a:ext cx="3654830" cy="605013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4B9C8"/>
              </a:solidFill>
            </a:endParaRPr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BD068E06-E0B9-41FA-B4FC-9985213DBB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89425" y="4080679"/>
            <a:ext cx="3613150" cy="592137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accent4"/>
                </a:solidFill>
              </a:defRPr>
            </a:lvl1pPr>
            <a:lvl2pPr marL="457200" indent="0" algn="ctr">
              <a:buNone/>
              <a:defRPr b="1">
                <a:solidFill>
                  <a:schemeClr val="accent4"/>
                </a:solidFill>
              </a:defRPr>
            </a:lvl2pPr>
            <a:lvl3pPr marL="914400" indent="0" algn="ctr">
              <a:buNone/>
              <a:defRPr b="1">
                <a:solidFill>
                  <a:schemeClr val="accent4"/>
                </a:solidFill>
              </a:defRPr>
            </a:lvl3pPr>
            <a:lvl4pPr marL="1371600" indent="0" algn="ctr">
              <a:buNone/>
              <a:defRPr b="1">
                <a:solidFill>
                  <a:schemeClr val="accent4"/>
                </a:solidFill>
              </a:defRPr>
            </a:lvl4pPr>
            <a:lvl5pPr marL="1828800" indent="0" algn="ctr"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043827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rrect"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819DA26-068A-491D-975B-53552061878A}"/>
              </a:ext>
            </a:extLst>
          </p:cNvPr>
          <p:cNvSpPr/>
          <p:nvPr userDrawn="1"/>
        </p:nvSpPr>
        <p:spPr>
          <a:xfrm>
            <a:off x="8181645" y="6066023"/>
            <a:ext cx="3654830" cy="605013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4B9C8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165009-C04E-42C8-B4F7-017855762F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4175" y="1834158"/>
            <a:ext cx="5102300" cy="3771272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Avenir LT Std 55 Roman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555DB51-C25A-4B81-81C9-03BDCDBC5E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81645" y="6157129"/>
            <a:ext cx="3613150" cy="592137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accent4"/>
                </a:solidFill>
              </a:defRPr>
            </a:lvl1pPr>
            <a:lvl2pPr marL="457200" indent="0" algn="ctr">
              <a:buNone/>
              <a:defRPr b="1">
                <a:solidFill>
                  <a:schemeClr val="accent4"/>
                </a:solidFill>
              </a:defRPr>
            </a:lvl2pPr>
            <a:lvl3pPr marL="914400" indent="0" algn="ctr">
              <a:buNone/>
              <a:defRPr b="1">
                <a:solidFill>
                  <a:schemeClr val="accent4"/>
                </a:solidFill>
              </a:defRPr>
            </a:lvl3pPr>
            <a:lvl4pPr marL="1371600" indent="0" algn="ctr">
              <a:buNone/>
              <a:defRPr b="1">
                <a:solidFill>
                  <a:schemeClr val="accent4"/>
                </a:solidFill>
              </a:defRPr>
            </a:lvl4pPr>
            <a:lvl5pPr marL="1828800" indent="0" algn="ctr"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567432D7-31CA-484D-9518-A8A7B13F49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81325" y="1045444"/>
            <a:ext cx="6229350" cy="588953"/>
          </a:xfrm>
        </p:spPr>
        <p:txBody>
          <a:bodyPr anchor="b"/>
          <a:lstStyle>
            <a:lvl1pPr marL="0" indent="0" algn="ctr">
              <a:buNone/>
              <a:defRPr sz="2400" b="1" cap="none" spc="10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C6AE33C-33C6-4878-BF4B-C3D759FB48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8260"/>
            <a:ext cx="10515600" cy="588954"/>
          </a:xfrm>
        </p:spPr>
        <p:txBody>
          <a:bodyPr/>
          <a:lstStyle>
            <a:lvl1pPr algn="ctr">
              <a:defRPr sz="400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7105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rrect"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567432D7-31CA-484D-9518-A8A7B13F49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34173" y="2475233"/>
            <a:ext cx="5102301" cy="2495778"/>
          </a:xfrm>
        </p:spPr>
        <p:txBody>
          <a:bodyPr anchor="ctr"/>
          <a:lstStyle>
            <a:lvl1pPr marL="0" indent="0" algn="ctr">
              <a:buNone/>
              <a:defRPr sz="2400" b="1" cap="none" spc="10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C6AE33C-33C6-4878-BF4B-C3D759FB48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8260"/>
            <a:ext cx="10515600" cy="588954"/>
          </a:xfrm>
        </p:spPr>
        <p:txBody>
          <a:bodyPr/>
          <a:lstStyle>
            <a:lvl1pPr algn="l">
              <a:defRPr sz="400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5025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78143-8616-4D2D-B87D-C6BB3694F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16" y="625268"/>
            <a:ext cx="5636526" cy="1622431"/>
          </a:xfrm>
        </p:spPr>
        <p:txBody>
          <a:bodyPr anchor="b">
            <a:normAutofit/>
          </a:bodyPr>
          <a:lstStyle>
            <a:lvl1pPr>
              <a:defRPr sz="360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01914-28CA-4A3E-AD77-250F51D13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114" y="2670143"/>
            <a:ext cx="5636527" cy="2610566"/>
          </a:xfrm>
        </p:spPr>
        <p:txBody>
          <a:bodyPr/>
          <a:lstStyle>
            <a:lvl1pPr marL="341313" indent="-341313">
              <a:buClr>
                <a:schemeClr val="bg1"/>
              </a:buClr>
              <a:buSzPct val="105000"/>
              <a:defRPr sz="3200">
                <a:solidFill>
                  <a:schemeClr val="bg1"/>
                </a:solidFill>
              </a:defRPr>
            </a:lvl1pPr>
            <a:lvl2pPr marL="804863" indent="-347663">
              <a:defRPr sz="3200">
                <a:solidFill>
                  <a:schemeClr val="bg1"/>
                </a:solidFill>
              </a:defRPr>
            </a:lvl2pPr>
            <a:lvl3pPr marL="1255713" indent="-341313">
              <a:defRPr sz="3200">
                <a:solidFill>
                  <a:schemeClr val="bg1"/>
                </a:solidFill>
              </a:defRPr>
            </a:lvl3pPr>
            <a:lvl4pPr>
              <a:defRPr sz="3200">
                <a:solidFill>
                  <a:schemeClr val="bg1"/>
                </a:solidFill>
              </a:defRPr>
            </a:lvl4pPr>
            <a:lvl5pPr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29A859-2A73-4349-B0CB-83077C6CBA5C}"/>
              </a:ext>
            </a:extLst>
          </p:cNvPr>
          <p:cNvSpPr txBox="1"/>
          <p:nvPr/>
        </p:nvSpPr>
        <p:spPr>
          <a:xfrm>
            <a:off x="3074670" y="6449088"/>
            <a:ext cx="80015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Introduction to Reservoirs: Where Germs Live | Session 1: Body Reservoirs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E6A7D95A-B3A9-4990-A841-80F7C9729FB7}"/>
              </a:ext>
            </a:extLst>
          </p:cNvPr>
          <p:cNvSpPr txBox="1">
            <a:spLocks/>
          </p:cNvSpPr>
          <p:nvPr/>
        </p:nvSpPr>
        <p:spPr>
          <a:xfrm>
            <a:off x="11353800" y="6449088"/>
            <a:ext cx="620486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026F98-229B-48B0-BECF-EA1F5459ACF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CDC Project Firstline">
            <a:extLst>
              <a:ext uri="{FF2B5EF4-FFF2-40B4-BE49-F238E27FC236}">
                <a16:creationId xmlns:a16="http://schemas.microsoft.com/office/drawing/2014/main" id="{C83CFC66-B7C8-43E9-B8D0-CAADDC02CE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93" y="5967785"/>
            <a:ext cx="2161697" cy="811200"/>
          </a:xfrm>
          <a:prstGeom prst="rect">
            <a:avLst/>
          </a:prstGeom>
        </p:spPr>
      </p:pic>
      <p:pic>
        <p:nvPicPr>
          <p:cNvPr id="8" name="Picture 7" descr="Minnesota Department of Health">
            <a:extLst>
              <a:ext uri="{FF2B5EF4-FFF2-40B4-BE49-F238E27FC236}">
                <a16:creationId xmlns:a16="http://schemas.microsoft.com/office/drawing/2014/main" id="{035AD498-6DC3-4074-B0F7-B4070D79ED7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823" y="6093408"/>
            <a:ext cx="815767" cy="5610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A9234C-3D09-08E1-9B65-5947F74A8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4123113" y="6449088"/>
            <a:ext cx="6953102" cy="276999"/>
          </a:xfrm>
          <a:prstGeom prst="rect">
            <a:avLst/>
          </a:prstGeom>
          <a:solidFill>
            <a:schemeClr val="tx2"/>
          </a:solidFill>
        </p:spPr>
        <p:txBody>
          <a:bodyPr wrap="square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Recursos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interactivos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| 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 Beto el inquieto le ponen una vía intravenosa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767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78143-8616-4D2D-B87D-C6BB3694F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16" y="625268"/>
            <a:ext cx="5636526" cy="1622431"/>
          </a:xfrm>
        </p:spPr>
        <p:txBody>
          <a:bodyPr anchor="b">
            <a:normAutofit/>
          </a:bodyPr>
          <a:lstStyle>
            <a:lvl1pPr>
              <a:defRPr sz="360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01914-28CA-4A3E-AD77-250F51D13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115" y="2670143"/>
            <a:ext cx="4844958" cy="2610566"/>
          </a:xfrm>
        </p:spPr>
        <p:txBody>
          <a:bodyPr/>
          <a:lstStyle>
            <a:lvl1pPr marL="341313" indent="-341313">
              <a:buClr>
                <a:schemeClr val="bg1"/>
              </a:buClr>
              <a:buSzPct val="105000"/>
              <a:defRPr sz="3200">
                <a:solidFill>
                  <a:schemeClr val="bg1"/>
                </a:solidFill>
              </a:defRPr>
            </a:lvl1pPr>
            <a:lvl2pPr marL="804863" indent="-347663">
              <a:defRPr sz="3200">
                <a:solidFill>
                  <a:schemeClr val="bg1"/>
                </a:solidFill>
              </a:defRPr>
            </a:lvl2pPr>
            <a:lvl3pPr marL="1255713" indent="-341313">
              <a:defRPr sz="3200">
                <a:solidFill>
                  <a:schemeClr val="bg1"/>
                </a:solidFill>
              </a:defRPr>
            </a:lvl3pPr>
            <a:lvl4pPr>
              <a:defRPr sz="3200">
                <a:solidFill>
                  <a:schemeClr val="bg1"/>
                </a:solidFill>
              </a:defRPr>
            </a:lvl4pPr>
            <a:lvl5pPr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D18B3E3-5FD9-48AB-83B0-C2461B8B0C64}"/>
              </a:ext>
            </a:extLst>
          </p:cNvPr>
          <p:cNvSpPr txBox="1">
            <a:spLocks/>
          </p:cNvSpPr>
          <p:nvPr/>
        </p:nvSpPr>
        <p:spPr>
          <a:xfrm>
            <a:off x="11353800" y="6449088"/>
            <a:ext cx="620486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026F98-229B-48B0-BECF-EA1F5459AC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2DCDB9-9171-426F-AB56-4BB6A495C4CB}"/>
              </a:ext>
            </a:extLst>
          </p:cNvPr>
          <p:cNvSpPr txBox="1"/>
          <p:nvPr/>
        </p:nvSpPr>
        <p:spPr>
          <a:xfrm>
            <a:off x="2893483" y="6449088"/>
            <a:ext cx="81827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Introduction to Reservoirs: Where Germs Live | Session 1: Body Reservoirs</a:t>
            </a:r>
          </a:p>
        </p:txBody>
      </p:sp>
      <p:pic>
        <p:nvPicPr>
          <p:cNvPr id="7" name="Picture 6" descr="CDC Project Firstline">
            <a:extLst>
              <a:ext uri="{FF2B5EF4-FFF2-40B4-BE49-F238E27FC236}">
                <a16:creationId xmlns:a16="http://schemas.microsoft.com/office/drawing/2014/main" id="{4E89F256-4C8B-442E-805B-C66F981647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93" y="5967785"/>
            <a:ext cx="2161697" cy="811200"/>
          </a:xfrm>
          <a:prstGeom prst="rect">
            <a:avLst/>
          </a:prstGeom>
        </p:spPr>
      </p:pic>
      <p:pic>
        <p:nvPicPr>
          <p:cNvPr id="8" name="Picture 7" descr="Minnesota Department of Health">
            <a:extLst>
              <a:ext uri="{FF2B5EF4-FFF2-40B4-BE49-F238E27FC236}">
                <a16:creationId xmlns:a16="http://schemas.microsoft.com/office/drawing/2014/main" id="{1F087171-91D9-4F63-AB96-1FAB84486A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823" y="6093408"/>
            <a:ext cx="815767" cy="5610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2C9BC4-C7BD-459F-E159-BB6657580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4123113" y="6449088"/>
            <a:ext cx="6953102" cy="276999"/>
          </a:xfrm>
          <a:prstGeom prst="rect">
            <a:avLst/>
          </a:prstGeom>
          <a:solidFill>
            <a:srgbClr val="123E67"/>
          </a:solidFill>
        </p:spPr>
        <p:txBody>
          <a:bodyPr wrap="square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Recursos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interactivos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| 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 Beto el inquieto le ponen una vía intravenosa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49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78143-8616-4D2D-B87D-C6BB3694F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354" y="625269"/>
            <a:ext cx="9840038" cy="677270"/>
          </a:xfrm>
        </p:spPr>
        <p:txBody>
          <a:bodyPr anchor="b">
            <a:normAutofit/>
          </a:bodyPr>
          <a:lstStyle>
            <a:lvl1pPr>
              <a:defRPr sz="3600" cap="none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01914-28CA-4A3E-AD77-250F51D13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1478280"/>
            <a:ext cx="5593080" cy="4175760"/>
          </a:xfrm>
        </p:spPr>
        <p:txBody>
          <a:bodyPr lIns="91440"/>
          <a:lstStyle>
            <a:lvl1pPr marL="0" indent="0">
              <a:buClr>
                <a:schemeClr val="accent4"/>
              </a:buClr>
              <a:buSzPct val="105000"/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accent4"/>
                </a:solidFill>
              </a:defRPr>
            </a:lvl2pPr>
            <a:lvl3pPr marL="914400" indent="0">
              <a:buNone/>
              <a:defRPr sz="2000">
                <a:solidFill>
                  <a:schemeClr val="accent4"/>
                </a:solidFill>
              </a:defRPr>
            </a:lvl3pPr>
            <a:lvl4pPr marL="1371600" indent="0">
              <a:buNone/>
              <a:defRPr sz="2000">
                <a:solidFill>
                  <a:schemeClr val="accent4"/>
                </a:solidFill>
              </a:defRPr>
            </a:lvl4pPr>
            <a:lvl5pPr marL="1828800" indent="0">
              <a:buNone/>
              <a:defRPr sz="20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C16C44-606D-4465-BDD0-9E94F72C53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8520" y="1478280"/>
            <a:ext cx="4343400" cy="4175760"/>
          </a:xfrm>
        </p:spPr>
        <p:txBody>
          <a:bodyPr/>
          <a:lstStyle>
            <a:lvl1pPr>
              <a:defRPr sz="2000">
                <a:solidFill>
                  <a:schemeClr val="accent4"/>
                </a:solidFill>
              </a:defRPr>
            </a:lvl1pPr>
            <a:lvl2pPr>
              <a:defRPr sz="2000">
                <a:solidFill>
                  <a:schemeClr val="accent4"/>
                </a:solidFill>
              </a:defRPr>
            </a:lvl2pPr>
            <a:lvl3pPr>
              <a:defRPr sz="2000">
                <a:solidFill>
                  <a:schemeClr val="accent4"/>
                </a:solidFill>
              </a:defRPr>
            </a:lvl3pPr>
            <a:lvl4pPr>
              <a:defRPr sz="2000">
                <a:solidFill>
                  <a:schemeClr val="accent4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63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301E846-8622-4AEB-BDFF-34D670A3E469}"/>
              </a:ext>
            </a:extLst>
          </p:cNvPr>
          <p:cNvSpPr/>
          <p:nvPr/>
        </p:nvSpPr>
        <p:spPr>
          <a:xfrm>
            <a:off x="0" y="5894736"/>
            <a:ext cx="12192000" cy="9632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1C2E39-81A1-4664-BB51-1CA2B869B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3762"/>
            <a:ext cx="10515600" cy="7024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1C455-AA5E-419F-B62C-4ED87EAE3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17320"/>
            <a:ext cx="10515600" cy="4317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70DEE79-DF7B-465A-8433-170A49ABF6F9}"/>
              </a:ext>
            </a:extLst>
          </p:cNvPr>
          <p:cNvSpPr txBox="1"/>
          <p:nvPr/>
        </p:nvSpPr>
        <p:spPr>
          <a:xfrm>
            <a:off x="3657600" y="6449088"/>
            <a:ext cx="7418614" cy="276999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Introduction to Reservoirs: Where Germs Live | Session 1: Body Reservoirs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966D56BE-9265-4448-927D-6C2385056E16}"/>
              </a:ext>
            </a:extLst>
          </p:cNvPr>
          <p:cNvSpPr txBox="1">
            <a:spLocks/>
          </p:cNvSpPr>
          <p:nvPr/>
        </p:nvSpPr>
        <p:spPr>
          <a:xfrm>
            <a:off x="11353800" y="6449088"/>
            <a:ext cx="620486" cy="2769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026F98-229B-48B0-BECF-EA1F5459ACF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CDC Project Firstline">
            <a:extLst>
              <a:ext uri="{FF2B5EF4-FFF2-40B4-BE49-F238E27FC236}">
                <a16:creationId xmlns:a16="http://schemas.microsoft.com/office/drawing/2014/main" id="{A7EB2454-E3C1-4535-8069-1A633A201F19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93" y="5967785"/>
            <a:ext cx="2161697" cy="811200"/>
          </a:xfrm>
          <a:prstGeom prst="rect">
            <a:avLst/>
          </a:prstGeom>
        </p:spPr>
      </p:pic>
      <p:pic>
        <p:nvPicPr>
          <p:cNvPr id="10" name="Picture 9" descr="Minnesota Department of Health">
            <a:extLst>
              <a:ext uri="{FF2B5EF4-FFF2-40B4-BE49-F238E27FC236}">
                <a16:creationId xmlns:a16="http://schemas.microsoft.com/office/drawing/2014/main" id="{EC9AAE2E-84F8-49BF-BDEB-EDDC2CF9F5B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823" y="6093408"/>
            <a:ext cx="815767" cy="5610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7ED476-63E5-4C9C-DDF1-6AD3F786F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4123113" y="6449088"/>
            <a:ext cx="6953102" cy="276999"/>
          </a:xfrm>
          <a:prstGeom prst="rect">
            <a:avLst/>
          </a:prstGeom>
          <a:solidFill>
            <a:srgbClr val="123E67"/>
          </a:solidFill>
        </p:spPr>
        <p:txBody>
          <a:bodyPr wrap="square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Recursos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interactivos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| 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 Beto el inquieto le ponen una vía intravenosa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64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4" r:id="rId2"/>
    <p:sldLayoutId id="2147483663" r:id="rId3"/>
    <p:sldLayoutId id="2147483685" r:id="rId4"/>
    <p:sldLayoutId id="2147483686" r:id="rId5"/>
    <p:sldLayoutId id="2147483687" r:id="rId6"/>
    <p:sldLayoutId id="2147483664" r:id="rId7"/>
    <p:sldLayoutId id="2147483665" r:id="rId8"/>
    <p:sldLayoutId id="2147483666" r:id="rId9"/>
    <p:sldLayoutId id="2147483678" r:id="rId10"/>
    <p:sldLayoutId id="2147483691" r:id="rId11"/>
    <p:sldLayoutId id="2147483683" r:id="rId12"/>
    <p:sldLayoutId id="2147483674" r:id="rId13"/>
    <p:sldLayoutId id="2147483689" r:id="rId14"/>
    <p:sldLayoutId id="2147483690" r:id="rId1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cap="none" baseline="0">
          <a:solidFill>
            <a:schemeClr val="accent4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12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5000"/>
        </a:lnSpc>
        <a:spcBef>
          <a:spcPts val="500"/>
        </a:spcBef>
        <a:buClrTx/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5000"/>
        </a:lnSpc>
        <a:spcBef>
          <a:spcPts val="500"/>
        </a:spcBef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5000"/>
        </a:lnSpc>
        <a:spcBef>
          <a:spcPts val="500"/>
        </a:spcBef>
        <a:buFont typeface="Century Gothic" panose="020B0502020202020204" pitchFamily="34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301E846-8622-4AEB-BDFF-34D670A3E469}"/>
              </a:ext>
            </a:extLst>
          </p:cNvPr>
          <p:cNvSpPr/>
          <p:nvPr/>
        </p:nvSpPr>
        <p:spPr>
          <a:xfrm>
            <a:off x="0" y="5894736"/>
            <a:ext cx="12192000" cy="9632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1C2E39-81A1-4664-BB51-1CA2B869B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3762"/>
            <a:ext cx="10515600" cy="7024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1C455-AA5E-419F-B62C-4ED87EAE3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17320"/>
            <a:ext cx="10515600" cy="4317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70DEE79-DF7B-465A-8433-170A49ABF6F9}"/>
              </a:ext>
            </a:extLst>
          </p:cNvPr>
          <p:cNvSpPr txBox="1"/>
          <p:nvPr/>
        </p:nvSpPr>
        <p:spPr>
          <a:xfrm>
            <a:off x="3657600" y="6449088"/>
            <a:ext cx="7418614" cy="276999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Introduction to Reservoirs: Where Germs Live | Session 1: Body Reservoirs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966D56BE-9265-4448-927D-6C2385056E16}"/>
              </a:ext>
            </a:extLst>
          </p:cNvPr>
          <p:cNvSpPr txBox="1">
            <a:spLocks/>
          </p:cNvSpPr>
          <p:nvPr/>
        </p:nvSpPr>
        <p:spPr>
          <a:xfrm>
            <a:off x="11353800" y="6449088"/>
            <a:ext cx="620486" cy="2769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026F98-229B-48B0-BECF-EA1F5459ACF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DC Project Firstline">
            <a:extLst>
              <a:ext uri="{FF2B5EF4-FFF2-40B4-BE49-F238E27FC236}">
                <a16:creationId xmlns:a16="http://schemas.microsoft.com/office/drawing/2014/main" id="{A7EB2454-E3C1-4535-8069-1A633A201F1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93" y="5967785"/>
            <a:ext cx="2161697" cy="811200"/>
          </a:xfrm>
          <a:prstGeom prst="rect">
            <a:avLst/>
          </a:prstGeom>
        </p:spPr>
      </p:pic>
      <p:pic>
        <p:nvPicPr>
          <p:cNvPr id="10" name="Picture 9" descr="Minnesota Department of Health">
            <a:extLst>
              <a:ext uri="{FF2B5EF4-FFF2-40B4-BE49-F238E27FC236}">
                <a16:creationId xmlns:a16="http://schemas.microsoft.com/office/drawing/2014/main" id="{EC9AAE2E-84F8-49BF-BDEB-EDDC2CF9F5BC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823" y="6093408"/>
            <a:ext cx="815767" cy="5610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043AE5-9A91-8851-012A-841339669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4123113" y="6449088"/>
            <a:ext cx="6953102" cy="276999"/>
          </a:xfrm>
          <a:prstGeom prst="rect">
            <a:avLst/>
          </a:prstGeom>
          <a:solidFill>
            <a:srgbClr val="123E67"/>
          </a:solidFill>
        </p:spPr>
        <p:txBody>
          <a:bodyPr wrap="square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Recursos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s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interactivos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| 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El dilema de la diarrea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28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cap="none" baseline="0">
          <a:solidFill>
            <a:schemeClr val="accent4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12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5000"/>
        </a:lnSpc>
        <a:spcBef>
          <a:spcPts val="500"/>
        </a:spcBef>
        <a:buClrTx/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5000"/>
        </a:lnSpc>
        <a:spcBef>
          <a:spcPts val="500"/>
        </a:spcBef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5000"/>
        </a:lnSpc>
        <a:spcBef>
          <a:spcPts val="500"/>
        </a:spcBef>
        <a:buFont typeface="Century Gothic" panose="020B0502020202020204" pitchFamily="34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" Target="slide12.xml"/><Relationship Id="rId7" Type="http://schemas.openxmlformats.org/officeDocument/2006/relationships/image" Target="../media/image37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" Target="slide16.xml"/><Relationship Id="rId7" Type="http://schemas.openxmlformats.org/officeDocument/2006/relationships/image" Target="../media/image37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11" Type="http://schemas.openxmlformats.org/officeDocument/2006/relationships/image" Target="../media/image32.png"/><Relationship Id="rId5" Type="http://schemas.openxmlformats.org/officeDocument/2006/relationships/image" Target="../media/image29.png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4.xml"/><Relationship Id="rId4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" Target="slide19.xml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11" Type="http://schemas.openxmlformats.org/officeDocument/2006/relationships/image" Target="../media/image32.png"/><Relationship Id="rId5" Type="http://schemas.openxmlformats.org/officeDocument/2006/relationships/slide" Target="slide20.xml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4.xml"/><Relationship Id="rId4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54.xml"/><Relationship Id="rId2" Type="http://schemas.openxmlformats.org/officeDocument/2006/relationships/customXml" Target="../../customXml/item25.xml"/><Relationship Id="rId1" Type="http://schemas.openxmlformats.org/officeDocument/2006/relationships/customXml" Target="../../customXml/item49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" Target="slide23.xml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11" Type="http://schemas.openxmlformats.org/officeDocument/2006/relationships/image" Target="../media/image32.png"/><Relationship Id="rId5" Type="http://schemas.openxmlformats.org/officeDocument/2006/relationships/slide" Target="slide22.xml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4.xml"/><Relationship Id="rId4" Type="http://schemas.openxmlformats.org/officeDocument/2006/relationships/slide" Target="slide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" Target="slide25.xml"/><Relationship Id="rId7" Type="http://schemas.openxmlformats.org/officeDocument/2006/relationships/slide" Target="slide26.xml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4.xml"/><Relationship Id="rId4" Type="http://schemas.openxmlformats.org/officeDocument/2006/relationships/slide" Target="slide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3.png"/><Relationship Id="rId7" Type="http://schemas.openxmlformats.org/officeDocument/2006/relationships/slide" Target="slide2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11" Type="http://schemas.openxmlformats.org/officeDocument/2006/relationships/image" Target="../media/image32.png"/><Relationship Id="rId5" Type="http://schemas.openxmlformats.org/officeDocument/2006/relationships/image" Target="../media/image29.png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4.xml"/><Relationship Id="rId4" Type="http://schemas.openxmlformats.org/officeDocument/2006/relationships/slide" Target="slide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customXml" Target="../../customXml/item63.xml"/><Relationship Id="rId7" Type="http://schemas.openxmlformats.org/officeDocument/2006/relationships/image" Target="../media/image20.png"/><Relationship Id="rId2" Type="http://schemas.openxmlformats.org/officeDocument/2006/relationships/customXml" Target="../../customXml/item19.xml"/><Relationship Id="rId1" Type="http://schemas.openxmlformats.org/officeDocument/2006/relationships/customXml" Target="../../customXml/item10.xml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24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23.png"/><Relationship Id="rId4" Type="http://schemas.openxmlformats.org/officeDocument/2006/relationships/tags" Target="../tags/tag3.xml"/><Relationship Id="rId9" Type="http://schemas.openxmlformats.org/officeDocument/2006/relationships/image" Target="../media/image2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27.png"/><Relationship Id="rId3" Type="http://schemas.openxmlformats.org/officeDocument/2006/relationships/image" Target="../media/image25.png"/><Relationship Id="rId7" Type="http://schemas.openxmlformats.org/officeDocument/2006/relationships/image" Target="../media/image4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11" Type="http://schemas.openxmlformats.org/officeDocument/2006/relationships/image" Target="../media/image30.png"/><Relationship Id="rId5" Type="http://schemas.openxmlformats.org/officeDocument/2006/relationships/image" Target="../media/image44.png"/><Relationship Id="rId10" Type="http://schemas.openxmlformats.org/officeDocument/2006/relationships/image" Target="../media/image2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6.xml"/><Relationship Id="rId7" Type="http://schemas.openxmlformats.org/officeDocument/2006/relationships/image" Target="../media/image49.png"/><Relationship Id="rId2" Type="http://schemas.openxmlformats.org/officeDocument/2006/relationships/customXml" Target="../../customXml/item45.xml"/><Relationship Id="rId1" Type="http://schemas.openxmlformats.org/officeDocument/2006/relationships/customXml" Target="../../customXml/item28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mnhealth/" TargetMode="External"/><Relationship Id="rId13" Type="http://schemas.openxmlformats.org/officeDocument/2006/relationships/hyperlink" Target="https://www.cdc.gov/infectioncontrol/projectfirstline/index.html" TargetMode="External"/><Relationship Id="rId3" Type="http://schemas.openxmlformats.org/officeDocument/2006/relationships/hyperlink" Target="http://health.mn.gov/projectfirstline" TargetMode="External"/><Relationship Id="rId7" Type="http://schemas.openxmlformats.org/officeDocument/2006/relationships/hyperlink" Target="https://www.linkedin.com/company/mnhealth/" TargetMode="External"/><Relationship Id="rId12" Type="http://schemas.openxmlformats.org/officeDocument/2006/relationships/hyperlink" Target="https://www.cdc.gov/infectioncontrol/projectfirstline/images/lockscreen-needle.jpg" TargetMode="External"/><Relationship Id="rId2" Type="http://schemas.openxmlformats.org/officeDocument/2006/relationships/notesSlide" Target="../notesSlides/notesSlide14.xml"/><Relationship Id="rId16" Type="http://schemas.openxmlformats.org/officeDocument/2006/relationships/hyperlink" Target="https://tools.cdc.gov/campaignproxyservice/subscriptions.aspx?topic_id=USCDC_2104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twitter.com/mnhealth/" TargetMode="External"/><Relationship Id="rId11" Type="http://schemas.openxmlformats.org/officeDocument/2006/relationships/hyperlink" Target="https://www.health.state.mn.us/facilities/patientsafety/infectioncontrol/pfl/training/fsskin.pdf" TargetMode="External"/><Relationship Id="rId5" Type="http://schemas.openxmlformats.org/officeDocument/2006/relationships/hyperlink" Target="https://www.facebook.com/mnhealth/" TargetMode="External"/><Relationship Id="rId15" Type="http://schemas.openxmlformats.org/officeDocument/2006/relationships/hyperlink" Target="https://twitter.com/CDC_Firstline" TargetMode="External"/><Relationship Id="rId10" Type="http://schemas.openxmlformats.org/officeDocument/2006/relationships/hyperlink" Target="https://www.health.state.mn.us/facilities/patientsafety/infectioncontrol/pfl/training/fsblood.pdf" TargetMode="External"/><Relationship Id="rId4" Type="http://schemas.openxmlformats.org/officeDocument/2006/relationships/hyperlink" Target="https://public.govdelivery.com/accounts/MNMDH/subscriber/new?topic_id=MNMDH_673" TargetMode="External"/><Relationship Id="rId9" Type="http://schemas.openxmlformats.org/officeDocument/2006/relationships/hyperlink" Target="https://www.cdc.gov/infectioncontrol/projectfirstline/healthcare/interactive-Fidgeting-Felix.html" TargetMode="External"/><Relationship Id="rId14" Type="http://schemas.openxmlformats.org/officeDocument/2006/relationships/hyperlink" Target="https://www.facebook.com/CDCProjectFirstlin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" Target="slide10.xml"/><Relationship Id="rId7" Type="http://schemas.openxmlformats.org/officeDocument/2006/relationships/image" Target="../media/image33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11" Type="http://schemas.openxmlformats.org/officeDocument/2006/relationships/image" Target="../media/image31.png"/><Relationship Id="rId5" Type="http://schemas.openxmlformats.org/officeDocument/2006/relationships/slide" Target="slide9.xml"/><Relationship Id="rId10" Type="http://schemas.openxmlformats.org/officeDocument/2006/relationships/image" Target="../media/image30.png"/><Relationship Id="rId4" Type="http://schemas.openxmlformats.org/officeDocument/2006/relationships/image" Target="../media/image35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0B4480D-F2B3-0593-DE55-CBB79AB82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err="1"/>
              <a:t>Notas</a:t>
            </a:r>
            <a:r>
              <a:rPr lang="en-US" dirty="0"/>
              <a:t> del </a:t>
            </a:r>
            <a:r>
              <a:rPr lang="en-US" dirty="0" err="1"/>
              <a:t>presentador</a:t>
            </a:r>
            <a:r>
              <a:rPr lang="en-US" dirty="0"/>
              <a:t>: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F030E5A-8D14-6E77-AFD6-080EE0C1A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605" y="1752562"/>
            <a:ext cx="10356111" cy="4149473"/>
          </a:xfrm>
        </p:spPr>
        <p:txBody>
          <a:bodyPr/>
          <a:lstStyle/>
          <a:p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</a:rPr>
              <a:t>Ponga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 la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</a:rPr>
              <a:t>presentación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 de las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</a:rPr>
              <a:t>diapositivas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 “Modo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</a:rPr>
              <a:t>Presentación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” </a:t>
            </a:r>
            <a:endParaRPr lang="en-US" sz="1800" dirty="0">
              <a:solidFill>
                <a:srgbClr val="002060"/>
              </a:solidFill>
            </a:endParaRPr>
          </a:p>
          <a:p>
            <a:pPr lvl="1"/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Presentación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de las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diapositivas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&gt;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Desde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el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principio</a:t>
            </a:r>
          </a:p>
          <a:p>
            <a:r>
              <a:rPr lang="en-US" sz="1800" dirty="0" err="1">
                <a:solidFill>
                  <a:srgbClr val="002060"/>
                </a:solidFill>
              </a:rPr>
              <a:t>Navegue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usando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los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mosaicos</a:t>
            </a:r>
            <a:r>
              <a:rPr lang="en-US" sz="1800" dirty="0">
                <a:solidFill>
                  <a:srgbClr val="002060"/>
                </a:solidFill>
              </a:rPr>
              <a:t> (</a:t>
            </a:r>
            <a:r>
              <a:rPr lang="en-US" sz="1800" dirty="0" err="1">
                <a:solidFill>
                  <a:srgbClr val="002060"/>
                </a:solidFill>
              </a:rPr>
              <a:t>cuadros</a:t>
            </a:r>
            <a:r>
              <a:rPr lang="en-US" sz="1800" dirty="0">
                <a:solidFill>
                  <a:srgbClr val="002060"/>
                </a:solidFill>
              </a:rPr>
              <a:t>) de imagen con </a:t>
            </a:r>
            <a:r>
              <a:rPr lang="en-US" sz="1800" dirty="0" err="1">
                <a:solidFill>
                  <a:srgbClr val="002060"/>
                </a:solidFill>
              </a:rPr>
              <a:t>hipervínculos</a:t>
            </a:r>
            <a:r>
              <a:rPr lang="en-US" sz="1800" dirty="0">
                <a:solidFill>
                  <a:srgbClr val="002060"/>
                </a:solidFill>
              </a:rPr>
              <a:t> y </a:t>
            </a:r>
            <a:r>
              <a:rPr lang="en-US" sz="1800" dirty="0" err="1">
                <a:solidFill>
                  <a:srgbClr val="002060"/>
                </a:solidFill>
              </a:rPr>
              <a:t>los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botones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amarillos</a:t>
            </a:r>
            <a:endParaRPr lang="en-US" sz="1800" dirty="0">
              <a:solidFill>
                <a:srgbClr val="002060"/>
              </a:solidFill>
            </a:endParaRPr>
          </a:p>
          <a:p>
            <a:pPr lvl="1"/>
            <a:r>
              <a:rPr lang="en-US" sz="1600" dirty="0" err="1">
                <a:solidFill>
                  <a:srgbClr val="002060"/>
                </a:solidFill>
              </a:rPr>
              <a:t>Haga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clic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en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los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botones</a:t>
            </a:r>
            <a:r>
              <a:rPr lang="en-US" sz="1600" dirty="0">
                <a:solidFill>
                  <a:srgbClr val="002060"/>
                </a:solidFill>
              </a:rPr>
              <a:t> “</a:t>
            </a:r>
            <a:r>
              <a:rPr lang="en-US" sz="1600" dirty="0" err="1">
                <a:solidFill>
                  <a:srgbClr val="002060"/>
                </a:solidFill>
              </a:rPr>
              <a:t>Inicio</a:t>
            </a:r>
            <a:r>
              <a:rPr lang="en-US" sz="1600" dirty="0">
                <a:solidFill>
                  <a:srgbClr val="002060"/>
                </a:solidFill>
              </a:rPr>
              <a:t>” y “</a:t>
            </a:r>
            <a:r>
              <a:rPr lang="en-US" sz="1600" dirty="0" err="1">
                <a:solidFill>
                  <a:srgbClr val="002060"/>
                </a:solidFill>
              </a:rPr>
              <a:t>Siguiente</a:t>
            </a:r>
            <a:r>
              <a:rPr lang="en-US" sz="1600" dirty="0">
                <a:solidFill>
                  <a:srgbClr val="002060"/>
                </a:solidFill>
              </a:rPr>
              <a:t>” para </a:t>
            </a:r>
            <a:r>
              <a:rPr lang="en-US" sz="1600" dirty="0" err="1">
                <a:solidFill>
                  <a:srgbClr val="002060"/>
                </a:solidFill>
              </a:rPr>
              <a:t>avanzar</a:t>
            </a:r>
            <a:r>
              <a:rPr lang="en-US" sz="1600" dirty="0">
                <a:solidFill>
                  <a:srgbClr val="002060"/>
                </a:solidFill>
              </a:rPr>
              <a:t> a la </a:t>
            </a:r>
            <a:r>
              <a:rPr lang="en-US" sz="1600" dirty="0" err="1">
                <a:solidFill>
                  <a:srgbClr val="002060"/>
                </a:solidFill>
              </a:rPr>
              <a:t>siguiente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diapositiva</a:t>
            </a:r>
            <a:endParaRPr lang="en-US" sz="1600" dirty="0">
              <a:solidFill>
                <a:srgbClr val="002060"/>
              </a:solidFill>
            </a:endParaRPr>
          </a:p>
          <a:p>
            <a:pPr lvl="1"/>
            <a:r>
              <a:rPr lang="en-US" sz="1600" dirty="0" err="1">
                <a:solidFill>
                  <a:srgbClr val="002060"/>
                </a:solidFill>
              </a:rPr>
              <a:t>Haga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clic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en</a:t>
            </a:r>
            <a:r>
              <a:rPr lang="en-US" sz="1600" dirty="0">
                <a:solidFill>
                  <a:srgbClr val="002060"/>
                </a:solidFill>
              </a:rPr>
              <a:t> un </a:t>
            </a:r>
            <a:r>
              <a:rPr lang="en-US" sz="1600" dirty="0" err="1">
                <a:solidFill>
                  <a:srgbClr val="002060"/>
                </a:solidFill>
              </a:rPr>
              <a:t>mosaico</a:t>
            </a:r>
            <a:r>
              <a:rPr lang="en-US" sz="1600" dirty="0">
                <a:solidFill>
                  <a:srgbClr val="002060"/>
                </a:solidFill>
              </a:rPr>
              <a:t> de imagen </a:t>
            </a:r>
            <a:r>
              <a:rPr lang="en-US" sz="1600" dirty="0" err="1">
                <a:solidFill>
                  <a:srgbClr val="002060"/>
                </a:solidFill>
              </a:rPr>
              <a:t>correcto</a:t>
            </a:r>
            <a:r>
              <a:rPr lang="en-US" sz="1600" dirty="0">
                <a:solidFill>
                  <a:srgbClr val="002060"/>
                </a:solidFill>
              </a:rPr>
              <a:t> para </a:t>
            </a:r>
            <a:r>
              <a:rPr lang="en-US" sz="1600" dirty="0" err="1">
                <a:solidFill>
                  <a:srgbClr val="002060"/>
                </a:solidFill>
              </a:rPr>
              <a:t>avanzar</a:t>
            </a:r>
            <a:r>
              <a:rPr lang="en-US" sz="1600" dirty="0">
                <a:solidFill>
                  <a:srgbClr val="002060"/>
                </a:solidFill>
              </a:rPr>
              <a:t> a la </a:t>
            </a:r>
            <a:r>
              <a:rPr lang="en-US" sz="1600" dirty="0" err="1">
                <a:solidFill>
                  <a:srgbClr val="002060"/>
                </a:solidFill>
              </a:rPr>
              <a:t>diapositiva</a:t>
            </a:r>
            <a:r>
              <a:rPr lang="en-US" sz="1600" dirty="0">
                <a:solidFill>
                  <a:srgbClr val="002060"/>
                </a:solidFill>
              </a:rPr>
              <a:t> que </a:t>
            </a:r>
            <a:r>
              <a:rPr lang="en-US" sz="1600" dirty="0" err="1">
                <a:solidFill>
                  <a:srgbClr val="002060"/>
                </a:solidFill>
              </a:rPr>
              <a:t>contiene</a:t>
            </a:r>
            <a:r>
              <a:rPr lang="en-US" sz="1600" dirty="0">
                <a:solidFill>
                  <a:srgbClr val="002060"/>
                </a:solidFill>
              </a:rPr>
              <a:t> la </a:t>
            </a:r>
            <a:r>
              <a:rPr lang="en-US" sz="1600" dirty="0" err="1">
                <a:solidFill>
                  <a:srgbClr val="002060"/>
                </a:solidFill>
              </a:rPr>
              <a:t>respuesta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correcta</a:t>
            </a:r>
            <a:endParaRPr lang="en-US" sz="1600" dirty="0">
              <a:solidFill>
                <a:srgbClr val="002060"/>
              </a:solidFill>
            </a:endParaRPr>
          </a:p>
          <a:p>
            <a:pPr lvl="1"/>
            <a:r>
              <a:rPr lang="en-US" sz="1600" dirty="0" err="1">
                <a:solidFill>
                  <a:srgbClr val="002060"/>
                </a:solidFill>
              </a:rPr>
              <a:t>Haga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clic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en</a:t>
            </a:r>
            <a:r>
              <a:rPr lang="en-US" sz="1600" dirty="0">
                <a:solidFill>
                  <a:srgbClr val="002060"/>
                </a:solidFill>
              </a:rPr>
              <a:t> un </a:t>
            </a:r>
            <a:r>
              <a:rPr lang="en-US" sz="1600" dirty="0" err="1">
                <a:solidFill>
                  <a:srgbClr val="002060"/>
                </a:solidFill>
              </a:rPr>
              <a:t>mosaico</a:t>
            </a:r>
            <a:r>
              <a:rPr lang="en-US" sz="1600" dirty="0">
                <a:solidFill>
                  <a:srgbClr val="002060"/>
                </a:solidFill>
              </a:rPr>
              <a:t> de imagen </a:t>
            </a:r>
            <a:r>
              <a:rPr lang="en-US" sz="1600" dirty="0" err="1">
                <a:solidFill>
                  <a:srgbClr val="002060"/>
                </a:solidFill>
              </a:rPr>
              <a:t>incorrecto</a:t>
            </a:r>
            <a:r>
              <a:rPr lang="en-US" sz="1600" dirty="0">
                <a:solidFill>
                  <a:srgbClr val="002060"/>
                </a:solidFill>
              </a:rPr>
              <a:t> para </a:t>
            </a:r>
            <a:r>
              <a:rPr lang="en-US" sz="1600" dirty="0" err="1">
                <a:solidFill>
                  <a:srgbClr val="002060"/>
                </a:solidFill>
              </a:rPr>
              <a:t>avanzar</a:t>
            </a:r>
            <a:r>
              <a:rPr lang="en-US" sz="1600" dirty="0">
                <a:solidFill>
                  <a:srgbClr val="002060"/>
                </a:solidFill>
              </a:rPr>
              <a:t> a la </a:t>
            </a:r>
            <a:r>
              <a:rPr lang="en-US" sz="1600" dirty="0" err="1">
                <a:solidFill>
                  <a:srgbClr val="002060"/>
                </a:solidFill>
              </a:rPr>
              <a:t>diapositiva</a:t>
            </a:r>
            <a:r>
              <a:rPr lang="en-US" sz="1600" dirty="0">
                <a:solidFill>
                  <a:srgbClr val="002060"/>
                </a:solidFill>
              </a:rPr>
              <a:t> que </a:t>
            </a:r>
            <a:r>
              <a:rPr lang="en-US" sz="1600" dirty="0" err="1">
                <a:solidFill>
                  <a:srgbClr val="002060"/>
                </a:solidFill>
              </a:rPr>
              <a:t>contiene</a:t>
            </a:r>
            <a:r>
              <a:rPr lang="en-US" sz="1600" dirty="0">
                <a:solidFill>
                  <a:srgbClr val="002060"/>
                </a:solidFill>
              </a:rPr>
              <a:t> la </a:t>
            </a:r>
            <a:r>
              <a:rPr lang="en-US" sz="1600" dirty="0" err="1">
                <a:solidFill>
                  <a:srgbClr val="002060"/>
                </a:solidFill>
              </a:rPr>
              <a:t>respuesta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incorrecta</a:t>
            </a:r>
            <a:r>
              <a:rPr lang="en-US" sz="1600" dirty="0">
                <a:solidFill>
                  <a:srgbClr val="002060"/>
                </a:solidFill>
              </a:rPr>
              <a:t>.</a:t>
            </a:r>
          </a:p>
          <a:p>
            <a:pPr lvl="1"/>
            <a:r>
              <a:rPr lang="en-US" sz="1600" dirty="0" err="1">
                <a:solidFill>
                  <a:srgbClr val="002060"/>
                </a:solidFill>
              </a:rPr>
              <a:t>Haga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clic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en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el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botón</a:t>
            </a:r>
            <a:r>
              <a:rPr lang="en-US" sz="1600" dirty="0">
                <a:solidFill>
                  <a:srgbClr val="002060"/>
                </a:solidFill>
              </a:rPr>
              <a:t> “</a:t>
            </a:r>
            <a:r>
              <a:rPr lang="en-US" sz="1600" dirty="0" err="1">
                <a:solidFill>
                  <a:srgbClr val="002060"/>
                </a:solidFill>
              </a:rPr>
              <a:t>Intente</a:t>
            </a:r>
            <a:r>
              <a:rPr lang="en-US" sz="1600" dirty="0">
                <a:solidFill>
                  <a:srgbClr val="002060"/>
                </a:solidFill>
              </a:rPr>
              <a:t> de nuevo” para </a:t>
            </a:r>
            <a:r>
              <a:rPr lang="en-US" sz="1600" dirty="0" err="1">
                <a:solidFill>
                  <a:srgbClr val="002060"/>
                </a:solidFill>
              </a:rPr>
              <a:t>volver</a:t>
            </a:r>
            <a:r>
              <a:rPr lang="en-US" sz="1600" dirty="0">
                <a:solidFill>
                  <a:srgbClr val="002060"/>
                </a:solidFill>
              </a:rPr>
              <a:t> a la </a:t>
            </a:r>
            <a:r>
              <a:rPr lang="en-US" sz="1600" dirty="0" err="1">
                <a:solidFill>
                  <a:srgbClr val="002060"/>
                </a:solidFill>
              </a:rPr>
              <a:t>diapositiva</a:t>
            </a:r>
            <a:r>
              <a:rPr lang="en-US" sz="1600" dirty="0">
                <a:solidFill>
                  <a:srgbClr val="002060"/>
                </a:solidFill>
              </a:rPr>
              <a:t> de </a:t>
            </a:r>
            <a:r>
              <a:rPr lang="en-US" sz="1600" dirty="0" err="1">
                <a:solidFill>
                  <a:srgbClr val="002060"/>
                </a:solidFill>
              </a:rPr>
              <a:t>preguntas</a:t>
            </a:r>
            <a:endParaRPr lang="en-US" sz="1600" dirty="0">
              <a:solidFill>
                <a:srgbClr val="002060"/>
              </a:solidFill>
            </a:endParaRPr>
          </a:p>
          <a:p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Por favor, no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</a:rPr>
              <a:t>realice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</a:rPr>
              <a:t>ninguna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</a:rPr>
              <a:t>edición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</a:rPr>
              <a:t>esta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</a:rPr>
              <a:t>presentación</a:t>
            </a: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820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ED7D57C-E4E3-4355-A685-71D3AB50C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FFFFFF"/>
                </a:solidFill>
                <a:effectLst/>
                <a:latin typeface="Avenir LT Std 65 Medium"/>
              </a:rPr>
              <a:t>¡</a:t>
            </a:r>
            <a:r>
              <a:rPr lang="en-US" b="1" i="0" dirty="0" err="1">
                <a:solidFill>
                  <a:srgbClr val="FFFFFF"/>
                </a:solidFill>
                <a:effectLst/>
                <a:latin typeface="Avenir LT Std 65 Medium"/>
              </a:rPr>
              <a:t>CORRECTO</a:t>
            </a:r>
            <a:r>
              <a:rPr lang="en-US" b="1" i="0" dirty="0">
                <a:solidFill>
                  <a:srgbClr val="FFFFFF"/>
                </a:solidFill>
                <a:effectLst/>
                <a:latin typeface="Avenir LT Std 65 Medium"/>
              </a:rPr>
              <a:t>!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05B1133-1E15-451C-8798-6E8CA5A515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Ponerse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guantes</a:t>
            </a:r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49542783-1B36-4404-BE57-4A78056538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b="1" i="0" dirty="0">
                <a:solidFill>
                  <a:srgbClr val="FFFFFF"/>
                </a:solidFill>
                <a:effectLst/>
                <a:latin typeface="Avenir LT Std 55 Roman"/>
              </a:rPr>
              <a:t>La inserción de una vía intravenosa puede exponerlo a sangre que pudiese tener microbios. Es por eso que usted protege sus manos al ponerse los guantes.</a:t>
            </a:r>
            <a:endParaRPr lang="en-US" b="1" i="0" dirty="0">
              <a:solidFill>
                <a:srgbClr val="FFFFFF"/>
              </a:solidFill>
              <a:effectLst/>
              <a:latin typeface="Avenir LT Std 55 Roman"/>
            </a:endParaRPr>
          </a:p>
        </p:txBody>
      </p:sp>
      <p:pic>
        <p:nvPicPr>
          <p:cNvPr id="1025" name="Picture 1" descr="Ponerse guantes">
            <a:extLst>
              <a:ext uri="{FF2B5EF4-FFF2-40B4-BE49-F238E27FC236}">
                <a16:creationId xmlns:a16="http://schemas.microsoft.com/office/drawing/2014/main" id="{9AF278AF-8DBC-4CFD-804E-95CEF8631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7046"/>
            <a:ext cx="5870448" cy="376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9452E31-5E4D-4B58-BBE4-29AEFB8368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>
                <a:solidFill>
                  <a:srgbClr val="133E68"/>
                </a:solidFill>
                <a:uFill>
                  <a:solidFill>
                    <a:schemeClr val="accent6"/>
                  </a:solidFill>
                </a:uFill>
              </a:rPr>
              <a:t>Siguiente</a:t>
            </a:r>
            <a:endParaRPr lang="en-US" dirty="0">
              <a:solidFill>
                <a:srgbClr val="133E68"/>
              </a:solidFill>
              <a:uFill>
                <a:solidFill>
                  <a:schemeClr val="accent6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27777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0" descr="Botón de Desechar los suministros usados">
            <a:hlinkClick r:id="rId3" action="ppaction://hlinksldjump"/>
            <a:extLst>
              <a:ext uri="{FF2B5EF4-FFF2-40B4-BE49-F238E27FC236}">
                <a16:creationId xmlns:a16="http://schemas.microsoft.com/office/drawing/2014/main" id="{68D4F4AA-D0B3-30B5-79B7-224EF0D36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657" y="4294031"/>
            <a:ext cx="2790825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Botón de Ponerse una mascarilla">
            <a:hlinkClick r:id="rId3" action="ppaction://hlinksldjump"/>
            <a:extLst>
              <a:ext uri="{FF2B5EF4-FFF2-40B4-BE49-F238E27FC236}">
                <a16:creationId xmlns:a16="http://schemas.microsoft.com/office/drawing/2014/main" id="{46B421D7-6491-077D-8F0E-3B7A8F68A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510" y="1792571"/>
            <a:ext cx="2790825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Botón de Insertar una vía intravenosa">
            <a:hlinkClick r:id="rId3" action="ppaction://hlinksldjump"/>
            <a:extLst>
              <a:ext uri="{FF2B5EF4-FFF2-40B4-BE49-F238E27FC236}">
                <a16:creationId xmlns:a16="http://schemas.microsoft.com/office/drawing/2014/main" id="{620619F9-1850-7886-AC6C-A3637FB18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570" y="1810052"/>
            <a:ext cx="2790825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Botón de Quitarse los guantes">
            <a:hlinkClick r:id="rId3" action="ppaction://hlinksldjump"/>
            <a:extLst>
              <a:ext uri="{FF2B5EF4-FFF2-40B4-BE49-F238E27FC236}">
                <a16:creationId xmlns:a16="http://schemas.microsoft.com/office/drawing/2014/main" id="{ADA6EA67-5E05-0095-E996-0956605E5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70" y="4298798"/>
            <a:ext cx="2790825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0" descr="Botón de Lavarse las manos con agua y jabón">
            <a:hlinkClick r:id="rId3" action="ppaction://hlinksldjump"/>
            <a:extLst>
              <a:ext uri="{FF2B5EF4-FFF2-40B4-BE49-F238E27FC236}">
                <a16:creationId xmlns:a16="http://schemas.microsoft.com/office/drawing/2014/main" id="{2BEF3B15-A6FE-8880-EC9F-7F2EF4695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367" y="4294033"/>
            <a:ext cx="2790825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otón de Desinfectar la piel de Beto ">
            <a:hlinkClick r:id="rId9" action="ppaction://hlinksldjump"/>
            <a:extLst>
              <a:ext uri="{FF2B5EF4-FFF2-40B4-BE49-F238E27FC236}">
                <a16:creationId xmlns:a16="http://schemas.microsoft.com/office/drawing/2014/main" id="{2D8F7498-D423-67AA-EF41-C161FEBD9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47" y="1783446"/>
            <a:ext cx="2790825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Botón de Usar desinfectante de manos">
            <a:hlinkClick r:id="rId3" action="ppaction://hlinksldjump"/>
            <a:extLst>
              <a:ext uri="{FF2B5EF4-FFF2-40B4-BE49-F238E27FC236}">
                <a16:creationId xmlns:a16="http://schemas.microsoft.com/office/drawing/2014/main" id="{A4FFFCA6-1D4D-2F25-A215-1F646C623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733" y="4294032"/>
            <a:ext cx="2790825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Botón de Ponerse una bata">
            <a:hlinkClick r:id="rId3" action="ppaction://hlinksldjump"/>
            <a:extLst>
              <a:ext uri="{FF2B5EF4-FFF2-40B4-BE49-F238E27FC236}">
                <a16:creationId xmlns:a16="http://schemas.microsoft.com/office/drawing/2014/main" id="{3BDFB2AC-1715-C0A2-76F0-1DF3871B1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287" y="1772749"/>
            <a:ext cx="2790825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9F0B44D-24C0-0628-88A0-A12B8807A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0" dirty="0">
                <a:solidFill>
                  <a:srgbClr val="FFFFFF"/>
                </a:solidFill>
                <a:effectLst/>
                <a:latin typeface="Avenir LT Std 65 Medium"/>
              </a:rPr>
              <a:t>¡Genial! Ahora que tiene los guantes puestos, ¿qué es lo siguiente?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B50105-33FC-5319-335F-44B583A8BC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Seleccione</a:t>
            </a:r>
            <a:r>
              <a:rPr lang="en-US" dirty="0"/>
              <a:t> la </a:t>
            </a:r>
            <a:r>
              <a:rPr lang="en-US" dirty="0" err="1"/>
              <a:t>opción</a:t>
            </a:r>
            <a:r>
              <a:rPr lang="en-US" dirty="0"/>
              <a:t> </a:t>
            </a:r>
            <a:r>
              <a:rPr lang="en-US" dirty="0" err="1"/>
              <a:t>correcta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514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D71F9F-95D7-4236-BB45-8FE2E1A58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>
                <a:uFill>
                  <a:solidFill>
                    <a:srgbClr val="31406C"/>
                  </a:solidFill>
                </a:u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INCORRECT</a:t>
            </a:r>
            <a:r>
              <a:rPr lang="en-US" u="sng" dirty="0" err="1">
                <a:uFill>
                  <a:solidFill>
                    <a:srgbClr val="31406C"/>
                  </a:solidFill>
                </a:uFill>
              </a:rPr>
              <a:t>O</a:t>
            </a:r>
            <a:endParaRPr lang="en-US" u="sng" dirty="0">
              <a:uFill>
                <a:solidFill>
                  <a:srgbClr val="31406C"/>
                </a:solidFill>
              </a:u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D11E94-5286-4329-93B3-4C2977C651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u="sng" dirty="0" err="1">
                <a:uFill>
                  <a:solidFill>
                    <a:schemeClr val="accent6"/>
                  </a:solidFill>
                </a:u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Intentar</a:t>
            </a:r>
            <a:r>
              <a:rPr lang="en-US" u="sng" dirty="0">
                <a:uFill>
                  <a:solidFill>
                    <a:schemeClr val="accent6"/>
                  </a:solidFill>
                </a:u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nuevo</a:t>
            </a:r>
            <a:endParaRPr lang="en-US" u="sng" dirty="0">
              <a:uFill>
                <a:solidFill>
                  <a:schemeClr val="accent6"/>
                </a:solidFill>
              </a:uFill>
              <a:hlinkClick r:id="rId2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276326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ED7D57C-E4E3-4355-A685-71D3AB50C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FFFFFF"/>
                </a:solidFill>
                <a:effectLst/>
                <a:latin typeface="Avenir LT Std 65 Medium"/>
              </a:rPr>
              <a:t>¡</a:t>
            </a:r>
            <a:r>
              <a:rPr lang="en-US" b="1" i="0" dirty="0" err="1">
                <a:solidFill>
                  <a:srgbClr val="FFFFFF"/>
                </a:solidFill>
                <a:effectLst/>
                <a:latin typeface="Avenir LT Std 65 Medium"/>
              </a:rPr>
              <a:t>CORRECTO</a:t>
            </a:r>
            <a:r>
              <a:rPr lang="en-US" b="1" i="0" dirty="0">
                <a:solidFill>
                  <a:srgbClr val="FFFFFF"/>
                </a:solidFill>
                <a:effectLst/>
                <a:latin typeface="Avenir LT Std 65 Medium"/>
              </a:rPr>
              <a:t>!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05B1133-1E15-451C-8798-6E8CA5A515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b="1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Desinfectar la piel de Beto</a:t>
            </a:r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49542783-1B36-4404-BE57-4A78056538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b="1" i="0" dirty="0">
                <a:solidFill>
                  <a:srgbClr val="FFFFFF"/>
                </a:solidFill>
                <a:effectLst/>
                <a:latin typeface="Avenir LT Std 55 Roman"/>
              </a:rPr>
              <a:t>Es importante eliminar los microbios que puedan estar en la piel de Beto antes de insertar una vía intravenosa, para que la aguja no introduzca esos microbios dentro de su cuerpo.</a:t>
            </a:r>
            <a:endParaRPr lang="en-US" b="1" i="0" dirty="0">
              <a:solidFill>
                <a:srgbClr val="FFFFFF"/>
              </a:solidFill>
              <a:effectLst/>
              <a:latin typeface="Avenir LT Std 55 Roman"/>
            </a:endParaRPr>
          </a:p>
        </p:txBody>
      </p:sp>
      <p:pic>
        <p:nvPicPr>
          <p:cNvPr id="3076" name="Picture 4" descr="Desinfectar la piel de un paciente con una toallita con alcohol">
            <a:extLst>
              <a:ext uri="{FF2B5EF4-FFF2-40B4-BE49-F238E27FC236}">
                <a16:creationId xmlns:a16="http://schemas.microsoft.com/office/drawing/2014/main" id="{F1923500-53AE-49A2-A694-4C615E661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7597"/>
            <a:ext cx="5870448" cy="377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9452E31-5E4D-4B58-BBE4-29AEFB8368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>
                <a:solidFill>
                  <a:srgbClr val="133E68"/>
                </a:solidFill>
                <a:uFill>
                  <a:solidFill>
                    <a:schemeClr val="accent6"/>
                  </a:solidFill>
                </a:uFill>
              </a:rPr>
              <a:t>Siguiente</a:t>
            </a:r>
            <a:endParaRPr lang="en-US" dirty="0">
              <a:solidFill>
                <a:srgbClr val="133E68"/>
              </a:solidFill>
              <a:uFill>
                <a:solidFill>
                  <a:schemeClr val="accent6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80686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0C209F-D7C7-4602-6064-23565806C2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91398" y="725168"/>
            <a:ext cx="4733545" cy="1135000"/>
          </a:xfrm>
        </p:spPr>
        <p:txBody>
          <a:bodyPr/>
          <a:lstStyle/>
          <a:p>
            <a:r>
              <a:rPr kumimoji="0" lang="es-ES" altLang="en-US" sz="4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venir LT Std 65 Medium"/>
                <a:cs typeface="Times New Roman" panose="02020603050405020304" pitchFamily="18" charset="0"/>
              </a:rPr>
              <a:t>BETO EL INQUIETO</a:t>
            </a:r>
            <a:endParaRPr lang="en-US" dirty="0"/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C0683C71-05CB-4FEF-A2ED-0DEE5104EA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b="1" i="0" dirty="0">
                <a:solidFill>
                  <a:srgbClr val="FFFFFF"/>
                </a:solidFill>
                <a:effectLst/>
                <a:latin typeface="Avenir LT Std 55 Roman"/>
              </a:rPr>
              <a:t>Mientras prepara la vía intravenosa para insertarla, se da cuenta de que Beto se frota el brazo donde acaba de desinfectarlo.</a:t>
            </a:r>
            <a:endParaRPr lang="en-US" dirty="0"/>
          </a:p>
        </p:txBody>
      </p:sp>
      <p:pic>
        <p:nvPicPr>
          <p:cNvPr id="1027" name="Picture 3" descr="Beto, un niño pequeño, sentado en una silla de ruedas">
            <a:extLst>
              <a:ext uri="{FF2B5EF4-FFF2-40B4-BE49-F238E27FC236}">
                <a16:creationId xmlns:a16="http://schemas.microsoft.com/office/drawing/2014/main" id="{CBBB0B54-36B5-47F1-BF96-C0A805E28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2181"/>
            <a:ext cx="5870448" cy="498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6E5A9FC-0F42-4208-81EF-EC707E2361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>
                <a:solidFill>
                  <a:srgbClr val="133E68"/>
                </a:solidFill>
                <a:uFill>
                  <a:solidFill>
                    <a:schemeClr val="accent6"/>
                  </a:solidFill>
                </a:uFill>
              </a:rPr>
              <a:t>Siguiente</a:t>
            </a:r>
            <a:endParaRPr lang="en-US" dirty="0">
              <a:solidFill>
                <a:srgbClr val="133E68"/>
              </a:solidFill>
              <a:uFill>
                <a:solidFill>
                  <a:schemeClr val="accent6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58765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0" descr="Botón de Desechar los suministros usados">
            <a:hlinkClick r:id="rId3" action="ppaction://hlinksldjump"/>
            <a:extLst>
              <a:ext uri="{FF2B5EF4-FFF2-40B4-BE49-F238E27FC236}">
                <a16:creationId xmlns:a16="http://schemas.microsoft.com/office/drawing/2014/main" id="{13FAB022-976F-567C-8DA0-7F80C6661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656" y="4291844"/>
            <a:ext cx="2790825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Botón de Insertar una vía intravenosa">
            <a:hlinkClick r:id="rId3" action="ppaction://hlinksldjump"/>
            <a:extLst>
              <a:ext uri="{FF2B5EF4-FFF2-40B4-BE49-F238E27FC236}">
                <a16:creationId xmlns:a16="http://schemas.microsoft.com/office/drawing/2014/main" id="{D9880319-A484-22BF-E9A9-1725E7992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733" y="1783445"/>
            <a:ext cx="2790825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 descr="Botón de Ponerse una mascarilla">
            <a:hlinkClick r:id="rId3" action="ppaction://hlinksldjump"/>
            <a:extLst>
              <a:ext uri="{FF2B5EF4-FFF2-40B4-BE49-F238E27FC236}">
                <a16:creationId xmlns:a16="http://schemas.microsoft.com/office/drawing/2014/main" id="{A3CE1997-7703-3E0F-0B3D-48E3B2EFC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366" y="1783445"/>
            <a:ext cx="2790825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Botón de Quitarse los guantes">
            <a:hlinkClick r:id="rId3" action="ppaction://hlinksldjump"/>
            <a:extLst>
              <a:ext uri="{FF2B5EF4-FFF2-40B4-BE49-F238E27FC236}">
                <a16:creationId xmlns:a16="http://schemas.microsoft.com/office/drawing/2014/main" id="{2EA44D1E-CD81-0922-EE37-26813622A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" y="4291844"/>
            <a:ext cx="2790825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0" descr="Botón de Lavarse las manos con agua y jabón">
            <a:hlinkClick r:id="rId3" action="ppaction://hlinksldjump"/>
            <a:extLst>
              <a:ext uri="{FF2B5EF4-FFF2-40B4-BE49-F238E27FC236}">
                <a16:creationId xmlns:a16="http://schemas.microsoft.com/office/drawing/2014/main" id="{CFD9C1A0-2378-2A00-851B-D6F20F066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367" y="4294033"/>
            <a:ext cx="2790825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Botón de Desinfectar la piel de Beto ">
            <a:hlinkClick r:id="rId9" action="ppaction://hlinksldjump"/>
            <a:extLst>
              <a:ext uri="{FF2B5EF4-FFF2-40B4-BE49-F238E27FC236}">
                <a16:creationId xmlns:a16="http://schemas.microsoft.com/office/drawing/2014/main" id="{68BC7828-DD41-2800-D3FA-2A6AC4F5E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47" y="1783446"/>
            <a:ext cx="2790825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Botón de Usar desinfectante de manos">
            <a:hlinkClick r:id="rId3" action="ppaction://hlinksldjump"/>
            <a:extLst>
              <a:ext uri="{FF2B5EF4-FFF2-40B4-BE49-F238E27FC236}">
                <a16:creationId xmlns:a16="http://schemas.microsoft.com/office/drawing/2014/main" id="{6C569D25-A445-CFD3-17F8-07B8B2906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733" y="4294032"/>
            <a:ext cx="2790825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Botón de Ponerse una bata">
            <a:hlinkClick r:id="rId3" action="ppaction://hlinksldjump"/>
            <a:extLst>
              <a:ext uri="{FF2B5EF4-FFF2-40B4-BE49-F238E27FC236}">
                <a16:creationId xmlns:a16="http://schemas.microsoft.com/office/drawing/2014/main" id="{843897B5-D75F-BFD8-CFD3-175DEBA32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656" y="1805290"/>
            <a:ext cx="2790825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F80B6273-069F-4EA8-8EA9-60AB46E48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323140"/>
            <a:ext cx="10515600" cy="588954"/>
          </a:xfrm>
        </p:spPr>
        <p:txBody>
          <a:bodyPr/>
          <a:lstStyle/>
          <a:p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debe</a:t>
            </a:r>
            <a:r>
              <a:rPr lang="en-US" dirty="0"/>
              <a:t> </a:t>
            </a:r>
            <a:r>
              <a:rPr lang="en-US" dirty="0" err="1"/>
              <a:t>hacer</a:t>
            </a:r>
            <a:r>
              <a:rPr lang="en-US" dirty="0"/>
              <a:t> </a:t>
            </a:r>
            <a:r>
              <a:rPr lang="en-US" dirty="0" err="1"/>
              <a:t>ahora</a:t>
            </a:r>
            <a:r>
              <a:rPr lang="en-US" dirty="0"/>
              <a:t>?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0338CC9-EC19-4E37-95A5-9887FE39783A}"/>
              </a:ext>
            </a:extLst>
          </p:cNvPr>
          <p:cNvSpPr txBox="1">
            <a:spLocks/>
          </p:cNvSpPr>
          <p:nvPr/>
        </p:nvSpPr>
        <p:spPr>
          <a:xfrm>
            <a:off x="285750" y="1139610"/>
            <a:ext cx="6229350" cy="5889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b="1" kern="1200" cap="none" spc="100" baseline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Tx/>
              <a:buSzPct val="90000"/>
              <a:buFont typeface="Wingdings" panose="05000000000000000000" pitchFamily="2" charset="2"/>
              <a:buNone/>
              <a:defRPr sz="24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20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Font typeface="Century Gothic" panose="020B0502020202020204" pitchFamily="34" charset="0"/>
              <a:buNone/>
              <a:defRPr sz="18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Seleccione</a:t>
            </a:r>
            <a:r>
              <a:rPr lang="en-US" dirty="0"/>
              <a:t> la </a:t>
            </a:r>
            <a:r>
              <a:rPr lang="en-US" dirty="0" err="1"/>
              <a:t>opción</a:t>
            </a:r>
            <a:r>
              <a:rPr lang="en-US" dirty="0"/>
              <a:t> </a:t>
            </a:r>
            <a:r>
              <a:rPr lang="en-US" dirty="0" err="1"/>
              <a:t>correcta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325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D71F9F-95D7-4236-BB45-8FE2E1A58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>
                <a:uFill>
                  <a:solidFill>
                    <a:srgbClr val="31406C"/>
                  </a:solidFill>
                </a:u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INCORRECT</a:t>
            </a:r>
            <a:r>
              <a:rPr lang="en-US" u="sng" dirty="0" err="1">
                <a:uFill>
                  <a:solidFill>
                    <a:srgbClr val="31406C"/>
                  </a:solidFill>
                </a:uFill>
              </a:rPr>
              <a:t>O</a:t>
            </a:r>
            <a:endParaRPr lang="en-US" u="sng" dirty="0">
              <a:uFill>
                <a:solidFill>
                  <a:srgbClr val="31406C"/>
                </a:solidFill>
              </a:u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D11E94-5286-4329-93B3-4C2977C651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u="sng" dirty="0" err="1">
                <a:uFill>
                  <a:solidFill>
                    <a:schemeClr val="accent6"/>
                  </a:solidFill>
                </a:u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Intentar</a:t>
            </a:r>
            <a:r>
              <a:rPr lang="en-US" u="sng" dirty="0">
                <a:uFill>
                  <a:solidFill>
                    <a:schemeClr val="accent6"/>
                  </a:solidFill>
                </a:u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nuevo</a:t>
            </a:r>
            <a:endParaRPr lang="en-US" u="sng" dirty="0">
              <a:uFill>
                <a:solidFill>
                  <a:schemeClr val="accent6"/>
                </a:solidFill>
              </a:uFill>
              <a:hlinkClick r:id="rId4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255832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ED7D57C-E4E3-4355-A685-71D3AB50C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FFFFFF"/>
                </a:solidFill>
                <a:effectLst/>
                <a:latin typeface="Avenir LT Std 65 Medium"/>
              </a:rPr>
              <a:t>¡</a:t>
            </a:r>
            <a:r>
              <a:rPr lang="en-US" b="1" i="0" dirty="0" err="1">
                <a:solidFill>
                  <a:srgbClr val="FFFFFF"/>
                </a:solidFill>
                <a:effectLst/>
                <a:latin typeface="Avenir LT Std 65 Medium"/>
              </a:rPr>
              <a:t>CORRECTO</a:t>
            </a:r>
            <a:r>
              <a:rPr lang="en-US" b="1" i="0" dirty="0">
                <a:solidFill>
                  <a:srgbClr val="FFFFFF"/>
                </a:solidFill>
                <a:effectLst/>
                <a:latin typeface="Avenir LT Std 65 Medium"/>
              </a:rPr>
              <a:t>!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05B1133-1E15-451C-8798-6E8CA5A515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Desinfectar la piel de Beto</a:t>
            </a:r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49542783-1B36-4404-BE57-4A78056538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b="1" i="0" dirty="0">
                <a:solidFill>
                  <a:srgbClr val="FFFFFF"/>
                </a:solidFill>
                <a:effectLst/>
                <a:latin typeface="Avenir LT Std 55 Roman"/>
              </a:rPr>
              <a:t>Una vez que se toca una zona desinfectada con algo que no es estéril, como las manos de Beto, se supone que los microbios se han propagado a esa zona. Eso significa que se debe volver a desinfectar la zona antes de insertar una vía intravenosa.</a:t>
            </a:r>
            <a:endParaRPr lang="en-US" b="1" i="0" dirty="0">
              <a:solidFill>
                <a:srgbClr val="FFFFFF"/>
              </a:solidFill>
              <a:effectLst/>
              <a:latin typeface="Avenir LT Std 55 Roman"/>
            </a:endParaRPr>
          </a:p>
        </p:txBody>
      </p:sp>
      <p:pic>
        <p:nvPicPr>
          <p:cNvPr id="3076" name="Picture 4" descr="Desinfectar la piel de un paciente con una toallita con alcohol">
            <a:extLst>
              <a:ext uri="{FF2B5EF4-FFF2-40B4-BE49-F238E27FC236}">
                <a16:creationId xmlns:a16="http://schemas.microsoft.com/office/drawing/2014/main" id="{F1923500-53AE-49A2-A694-4C615E661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7597"/>
            <a:ext cx="5870448" cy="377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9452E31-5E4D-4B58-BBE4-29AEFB8368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>
                <a:solidFill>
                  <a:srgbClr val="133E68"/>
                </a:solidFill>
                <a:uFill>
                  <a:solidFill>
                    <a:schemeClr val="accent6"/>
                  </a:solidFill>
                </a:uFill>
              </a:rPr>
              <a:t>Siguiente</a:t>
            </a:r>
            <a:endParaRPr lang="en-US" dirty="0">
              <a:solidFill>
                <a:srgbClr val="133E68"/>
              </a:solidFill>
              <a:uFill>
                <a:solidFill>
                  <a:schemeClr val="accent6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64411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Botón de Ponerse una mascarilla">
            <a:hlinkClick r:id="rId3" action="ppaction://hlinksldjump"/>
            <a:extLst>
              <a:ext uri="{FF2B5EF4-FFF2-40B4-BE49-F238E27FC236}">
                <a16:creationId xmlns:a16="http://schemas.microsoft.com/office/drawing/2014/main" id="{B799BECA-5D90-9586-8BDC-F6BB109BF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641" y="1783444"/>
            <a:ext cx="2790825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Botón de Insertar una vía intravenosa">
            <a:hlinkClick r:id="rId5" action="ppaction://hlinksldjump"/>
            <a:extLst>
              <a:ext uri="{FF2B5EF4-FFF2-40B4-BE49-F238E27FC236}">
                <a16:creationId xmlns:a16="http://schemas.microsoft.com/office/drawing/2014/main" id="{B6DA1054-7AE1-E42C-37E1-AB8CBDC2A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382" y="1783445"/>
            <a:ext cx="2790825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Botón de Desechar los suministros usados">
            <a:hlinkClick r:id="rId3" action="ppaction://hlinksldjump"/>
            <a:extLst>
              <a:ext uri="{FF2B5EF4-FFF2-40B4-BE49-F238E27FC236}">
                <a16:creationId xmlns:a16="http://schemas.microsoft.com/office/drawing/2014/main" id="{8407E42E-AD82-399C-938A-6EA20F98E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657" y="4303561"/>
            <a:ext cx="2790825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Botón de Quitarse los guantes">
            <a:hlinkClick r:id="rId3" action="ppaction://hlinksldjump"/>
            <a:extLst>
              <a:ext uri="{FF2B5EF4-FFF2-40B4-BE49-F238E27FC236}">
                <a16:creationId xmlns:a16="http://schemas.microsoft.com/office/drawing/2014/main" id="{AB9DA9C9-4B89-97C7-836C-ABD89B9D0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24" y="4303561"/>
            <a:ext cx="2790825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0" descr="Botón de Lavarse las manos con agua y jabón">
            <a:hlinkClick r:id="rId3" action="ppaction://hlinksldjump"/>
            <a:extLst>
              <a:ext uri="{FF2B5EF4-FFF2-40B4-BE49-F238E27FC236}">
                <a16:creationId xmlns:a16="http://schemas.microsoft.com/office/drawing/2014/main" id="{67D19EEA-FD87-F79C-428C-051062CF2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367" y="4294033"/>
            <a:ext cx="2790825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otón de Desinfectar la piel de Beto ">
            <a:hlinkClick r:id="rId3" action="ppaction://hlinksldjump"/>
            <a:extLst>
              <a:ext uri="{FF2B5EF4-FFF2-40B4-BE49-F238E27FC236}">
                <a16:creationId xmlns:a16="http://schemas.microsoft.com/office/drawing/2014/main" id="{AFB35291-60C0-62F1-0A6A-3215FD93E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47" y="1783446"/>
            <a:ext cx="2790825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Botón de Usar desinfectante de manos">
            <a:hlinkClick r:id="rId3" action="ppaction://hlinksldjump"/>
            <a:extLst>
              <a:ext uri="{FF2B5EF4-FFF2-40B4-BE49-F238E27FC236}">
                <a16:creationId xmlns:a16="http://schemas.microsoft.com/office/drawing/2014/main" id="{FE00E7C6-85F1-CC39-5F4F-9EE4CBAE9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733" y="4294032"/>
            <a:ext cx="2790825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Botón de Ponerse una bata">
            <a:hlinkClick r:id="rId3" action="ppaction://hlinksldjump"/>
            <a:extLst>
              <a:ext uri="{FF2B5EF4-FFF2-40B4-BE49-F238E27FC236}">
                <a16:creationId xmlns:a16="http://schemas.microsoft.com/office/drawing/2014/main" id="{1AD0EE8D-A1F5-D338-8FC1-054574E47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606" y="1783446"/>
            <a:ext cx="2790825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549293-D70D-573C-9A4D-6667A2334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50360"/>
            <a:ext cx="10888218" cy="989250"/>
          </a:xfrm>
        </p:spPr>
        <p:txBody>
          <a:bodyPr/>
          <a:lstStyle/>
          <a:p>
            <a:r>
              <a:rPr lang="es-ES" dirty="0"/>
              <a:t>¡Genial! Ahora que ha vuelto a desinfectar la piel de Beto, ¿qué es lo siguiente?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B28FFD-0B87-8BBA-FFFE-5481F2555F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Seleccione</a:t>
            </a:r>
            <a:r>
              <a:rPr lang="en-US" dirty="0"/>
              <a:t> la </a:t>
            </a:r>
            <a:r>
              <a:rPr lang="en-US" dirty="0" err="1"/>
              <a:t>opción</a:t>
            </a:r>
            <a:r>
              <a:rPr lang="en-US" dirty="0"/>
              <a:t> </a:t>
            </a:r>
            <a:r>
              <a:rPr lang="en-US" dirty="0" err="1"/>
              <a:t>correcta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620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D71F9F-95D7-4236-BB45-8FE2E1A58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>
                <a:uFill>
                  <a:solidFill>
                    <a:srgbClr val="31406C"/>
                  </a:solidFill>
                </a:u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INCORRECT</a:t>
            </a:r>
            <a:r>
              <a:rPr lang="en-US" u="sng" dirty="0" err="1">
                <a:uFill>
                  <a:solidFill>
                    <a:srgbClr val="31406C"/>
                  </a:solidFill>
                </a:uFill>
              </a:rPr>
              <a:t>O</a:t>
            </a:r>
            <a:endParaRPr lang="en-US" u="sng" dirty="0">
              <a:uFill>
                <a:solidFill>
                  <a:srgbClr val="31406C"/>
                </a:solidFill>
              </a:u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D11E94-5286-4329-93B3-4C2977C651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u="sng" dirty="0" err="1">
                <a:uFill>
                  <a:solidFill>
                    <a:schemeClr val="accent6"/>
                  </a:solidFill>
                </a:u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Intentar</a:t>
            </a:r>
            <a:r>
              <a:rPr lang="en-US" u="sng" dirty="0">
                <a:uFill>
                  <a:solidFill>
                    <a:schemeClr val="accent6"/>
                  </a:solidFill>
                </a:u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nuevo</a:t>
            </a:r>
            <a:endParaRPr lang="en-US" u="sng" dirty="0">
              <a:uFill>
                <a:solidFill>
                  <a:schemeClr val="accent6"/>
                </a:solidFill>
              </a:uFill>
              <a:hlinkClick r:id="rId4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278456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0D1D0-0187-40F6-85A4-6A5E603616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986" y="2746829"/>
            <a:ext cx="5877329" cy="2211409"/>
          </a:xfrm>
        </p:spPr>
        <p:txBody>
          <a:bodyPr anchor="t">
            <a:normAutofit/>
          </a:bodyPr>
          <a:lstStyle/>
          <a:p>
            <a:r>
              <a:rPr lang="es-ES" dirty="0"/>
              <a:t>A Beto el inquieto le ponen una vía intravenosa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D05728-4DAE-424E-8C2B-4AD0EF1515B3}"/>
              </a:ext>
            </a:extLst>
          </p:cNvPr>
          <p:cNvSpPr txBox="1"/>
          <p:nvPr/>
        </p:nvSpPr>
        <p:spPr>
          <a:xfrm>
            <a:off x="556986" y="556142"/>
            <a:ext cx="5539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Table Talk with MDH Project Firstline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E072A2FC-A771-4F59-BE45-70124106E2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7230" y="1772380"/>
            <a:ext cx="3613150" cy="592137"/>
          </a:xfrm>
        </p:spPr>
        <p:txBody>
          <a:bodyPr/>
          <a:lstStyle/>
          <a:p>
            <a:r>
              <a:rPr lang="en-US" dirty="0" err="1"/>
              <a:t>Recursos</a:t>
            </a:r>
            <a:r>
              <a:rPr lang="en-US" dirty="0"/>
              <a:t> </a:t>
            </a:r>
            <a:r>
              <a:rPr lang="en-US" dirty="0" err="1"/>
              <a:t>interactivos</a:t>
            </a:r>
            <a:endParaRPr lang="en-US" dirty="0"/>
          </a:p>
        </p:txBody>
      </p:sp>
    </p:spTree>
    <p:custDataLst>
      <p:custData r:id="rId1"/>
      <p:custData r:id="rId2"/>
      <p:custData r:id="rId3"/>
      <p:tags r:id="rId4"/>
    </p:custDataLst>
    <p:extLst>
      <p:ext uri="{BB962C8B-B14F-4D97-AF65-F5344CB8AC3E}">
        <p14:creationId xmlns:p14="http://schemas.microsoft.com/office/powerpoint/2010/main" val="61219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ED7D57C-E4E3-4355-A685-71D3AB50C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FFFFFF"/>
                </a:solidFill>
                <a:effectLst/>
                <a:latin typeface="Avenir LT Std 65 Medium"/>
              </a:rPr>
              <a:t>¡</a:t>
            </a:r>
            <a:r>
              <a:rPr lang="en-US" b="1" i="0" dirty="0" err="1">
                <a:solidFill>
                  <a:srgbClr val="FFFFFF"/>
                </a:solidFill>
                <a:effectLst/>
                <a:latin typeface="Avenir LT Std 65 Medium"/>
              </a:rPr>
              <a:t>CORRECTO</a:t>
            </a:r>
            <a:r>
              <a:rPr lang="en-US" b="1" i="0" dirty="0">
                <a:solidFill>
                  <a:srgbClr val="FFFFFF"/>
                </a:solidFill>
                <a:effectLst/>
                <a:latin typeface="Avenir LT Std 65 Medium"/>
              </a:rPr>
              <a:t>!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05B1133-1E15-451C-8798-6E8CA5A515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Insertar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vía</a:t>
            </a:r>
            <a:r>
              <a:rPr lang="en-US" dirty="0"/>
              <a:t> </a:t>
            </a:r>
            <a:r>
              <a:rPr lang="en-US" dirty="0" err="1"/>
              <a:t>intravenosa</a:t>
            </a:r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49542783-1B36-4404-BE57-4A78056538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b="1" i="0" dirty="0">
                <a:solidFill>
                  <a:srgbClr val="FFFFFF"/>
                </a:solidFill>
                <a:effectLst/>
                <a:latin typeface="Avenir LT Std 55 Roman"/>
              </a:rPr>
              <a:t>Ha eliminado los microbios en la piel de Beto, y ahora es seguro insertar una vía intravenosa.</a:t>
            </a:r>
            <a:endParaRPr lang="en-US" b="1" i="0" dirty="0">
              <a:solidFill>
                <a:srgbClr val="FFFFFF"/>
              </a:solidFill>
              <a:effectLst/>
              <a:latin typeface="Avenir LT Std 55 Roman"/>
            </a:endParaRPr>
          </a:p>
        </p:txBody>
      </p:sp>
      <p:pic>
        <p:nvPicPr>
          <p:cNvPr id="4098" name="Picture 2" descr="Inserción de una aguja de mariposa en un brazo">
            <a:extLst>
              <a:ext uri="{FF2B5EF4-FFF2-40B4-BE49-F238E27FC236}">
                <a16:creationId xmlns:a16="http://schemas.microsoft.com/office/drawing/2014/main" id="{E42C90A9-2F3A-4B41-A529-E7FEEC551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7597"/>
            <a:ext cx="5870448" cy="377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9452E31-5E4D-4B58-BBE4-29AEFB8368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>
                <a:solidFill>
                  <a:srgbClr val="133E68"/>
                </a:solidFill>
                <a:uFill>
                  <a:solidFill>
                    <a:schemeClr val="accent6"/>
                  </a:solidFill>
                </a:uFill>
              </a:rPr>
              <a:t>Siguiente</a:t>
            </a:r>
            <a:endParaRPr lang="en-US" dirty="0">
              <a:solidFill>
                <a:srgbClr val="133E68"/>
              </a:solidFill>
              <a:uFill>
                <a:solidFill>
                  <a:schemeClr val="accent6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400481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0" descr="Botón de Desechar los suministros usados">
            <a:hlinkClick r:id="rId3" action="ppaction://hlinksldjump"/>
            <a:extLst>
              <a:ext uri="{FF2B5EF4-FFF2-40B4-BE49-F238E27FC236}">
                <a16:creationId xmlns:a16="http://schemas.microsoft.com/office/drawing/2014/main" id="{A3FCD9C6-A3C2-AEF5-E540-0D4DB868D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657" y="4291843"/>
            <a:ext cx="2790825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 descr="Botón de Ponerse una mascarilla">
            <a:hlinkClick r:id="rId5" action="ppaction://hlinksldjump"/>
            <a:extLst>
              <a:ext uri="{FF2B5EF4-FFF2-40B4-BE49-F238E27FC236}">
                <a16:creationId xmlns:a16="http://schemas.microsoft.com/office/drawing/2014/main" id="{F8B90FFD-C9B0-7BE3-4EF7-5716DF3CE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828" y="1783445"/>
            <a:ext cx="2790825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Botón de Insertar una vía intravenosa">
            <a:hlinkClick r:id="rId5" action="ppaction://hlinksldjump"/>
            <a:extLst>
              <a:ext uri="{FF2B5EF4-FFF2-40B4-BE49-F238E27FC236}">
                <a16:creationId xmlns:a16="http://schemas.microsoft.com/office/drawing/2014/main" id="{14ABC635-6477-C54A-340A-D22E73C60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219" y="1783445"/>
            <a:ext cx="2790825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Botón de Quitarse los guantes">
            <a:hlinkClick r:id="rId5" action="ppaction://hlinksldjump"/>
            <a:extLst>
              <a:ext uri="{FF2B5EF4-FFF2-40B4-BE49-F238E27FC236}">
                <a16:creationId xmlns:a16="http://schemas.microsoft.com/office/drawing/2014/main" id="{4950DAEC-D2D8-E9FC-3A93-C6B531C23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" y="4291844"/>
            <a:ext cx="2790825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0" descr="Botón de Lavarse las manos con agua y jabón">
            <a:hlinkClick r:id="rId5" action="ppaction://hlinksldjump"/>
            <a:extLst>
              <a:ext uri="{FF2B5EF4-FFF2-40B4-BE49-F238E27FC236}">
                <a16:creationId xmlns:a16="http://schemas.microsoft.com/office/drawing/2014/main" id="{790FD09E-EF33-16B0-A35F-4ADEDE739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367" y="4294033"/>
            <a:ext cx="2790825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Botón de Desinfectar la piel de Beto ">
            <a:hlinkClick r:id="rId5" action="ppaction://hlinksldjump"/>
            <a:extLst>
              <a:ext uri="{FF2B5EF4-FFF2-40B4-BE49-F238E27FC236}">
                <a16:creationId xmlns:a16="http://schemas.microsoft.com/office/drawing/2014/main" id="{05FFB513-D0AA-0227-4C06-80EF9BEFA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47" y="1783446"/>
            <a:ext cx="2790825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Botón de Usar desinfectante de manos">
            <a:hlinkClick r:id="rId5" action="ppaction://hlinksldjump"/>
            <a:extLst>
              <a:ext uri="{FF2B5EF4-FFF2-40B4-BE49-F238E27FC236}">
                <a16:creationId xmlns:a16="http://schemas.microsoft.com/office/drawing/2014/main" id="{E98C495E-2E0E-84A3-7EFE-6F17FF8A6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733" y="4294032"/>
            <a:ext cx="2790825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Botón de Ponerse una bata">
            <a:hlinkClick r:id="rId5" action="ppaction://hlinksldjump"/>
            <a:extLst>
              <a:ext uri="{FF2B5EF4-FFF2-40B4-BE49-F238E27FC236}">
                <a16:creationId xmlns:a16="http://schemas.microsoft.com/office/drawing/2014/main" id="{01A1D86A-6F3C-629F-5F99-C475B7A6A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657" y="1773920"/>
            <a:ext cx="2790825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FE8EBC2-3EAC-7DEE-7C66-F6207991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¡Genial! Ahora que ha insertado una vía intravenosa, ¿qué es lo siguiente?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6F27615-DD4A-B6DB-7E79-4AC4B3CCC2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Seleccione</a:t>
            </a:r>
            <a:r>
              <a:rPr lang="en-US" dirty="0"/>
              <a:t> la </a:t>
            </a:r>
            <a:r>
              <a:rPr lang="en-US" dirty="0" err="1"/>
              <a:t>opción</a:t>
            </a:r>
            <a:r>
              <a:rPr lang="en-US" dirty="0"/>
              <a:t> </a:t>
            </a:r>
            <a:r>
              <a:rPr lang="en-US" dirty="0" err="1"/>
              <a:t>correcta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449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D71F9F-95D7-4236-BB45-8FE2E1A58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>
                <a:uFill>
                  <a:solidFill>
                    <a:srgbClr val="31406C"/>
                  </a:solidFill>
                </a:u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INCORRECT</a:t>
            </a:r>
            <a:r>
              <a:rPr lang="en-US" u="sng" dirty="0" err="1">
                <a:uFill>
                  <a:solidFill>
                    <a:srgbClr val="31406C"/>
                  </a:solidFill>
                </a:uFill>
              </a:rPr>
              <a:t>O</a:t>
            </a:r>
            <a:endParaRPr lang="en-US" u="sng" dirty="0">
              <a:uFill>
                <a:solidFill>
                  <a:srgbClr val="31406C"/>
                </a:solidFill>
              </a:u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D11E94-5286-4329-93B3-4C2977C651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u="sng" dirty="0" err="1">
                <a:uFill>
                  <a:solidFill>
                    <a:schemeClr val="accent6"/>
                  </a:solidFill>
                </a:u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Intentar</a:t>
            </a:r>
            <a:r>
              <a:rPr lang="en-US" u="sng" dirty="0">
                <a:uFill>
                  <a:solidFill>
                    <a:schemeClr val="accent6"/>
                  </a:solidFill>
                </a:u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nuevo</a:t>
            </a:r>
            <a:endParaRPr lang="en-US" u="sng" dirty="0">
              <a:uFill>
                <a:solidFill>
                  <a:schemeClr val="accent6"/>
                </a:solidFill>
              </a:uFill>
              <a:hlinkClick r:id="rId4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60380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ED7D57C-E4E3-4355-A685-71D3AB50C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FFFFFF"/>
                </a:solidFill>
                <a:effectLst/>
                <a:latin typeface="Avenir LT Std 65 Medium"/>
              </a:rPr>
              <a:t>¡</a:t>
            </a:r>
            <a:r>
              <a:rPr lang="en-US" b="1" i="0" dirty="0" err="1">
                <a:solidFill>
                  <a:srgbClr val="FFFFFF"/>
                </a:solidFill>
                <a:effectLst/>
                <a:latin typeface="Avenir LT Std 65 Medium"/>
              </a:rPr>
              <a:t>CORRECTO</a:t>
            </a:r>
            <a:r>
              <a:rPr lang="en-US" b="1" i="0" dirty="0">
                <a:solidFill>
                  <a:srgbClr val="FFFFFF"/>
                </a:solidFill>
                <a:effectLst/>
                <a:latin typeface="Avenir LT Std 65 Medium"/>
              </a:rPr>
              <a:t>!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05B1133-1E15-451C-8798-6E8CA5A515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Desechar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suministros</a:t>
            </a:r>
            <a:r>
              <a:rPr lang="en-US" dirty="0"/>
              <a:t> </a:t>
            </a:r>
            <a:r>
              <a:rPr lang="en-US" dirty="0" err="1"/>
              <a:t>usados</a:t>
            </a:r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49542783-1B36-4404-BE57-4A78056538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b="1" i="0" dirty="0">
                <a:solidFill>
                  <a:srgbClr val="FFFFFF"/>
                </a:solidFill>
                <a:effectLst/>
                <a:latin typeface="Avenir LT Std 55 Roman"/>
              </a:rPr>
              <a:t>Es importante desechar los suministros usados para evitar que otros se expongan a la sangre de Beto. Asegúrese de poner la aguja y otros objetos punzantes en el contenedor de objetos punzantes. </a:t>
            </a:r>
            <a:endParaRPr lang="en-US" b="1" i="0" dirty="0">
              <a:solidFill>
                <a:srgbClr val="FFFFFF"/>
              </a:solidFill>
              <a:effectLst/>
              <a:latin typeface="Avenir LT Std 55 Roman"/>
            </a:endParaRPr>
          </a:p>
        </p:txBody>
      </p:sp>
      <p:pic>
        <p:nvPicPr>
          <p:cNvPr id="8193" name="Picture 1" descr="Una cánula de mariposa usada">
            <a:extLst>
              <a:ext uri="{FF2B5EF4-FFF2-40B4-BE49-F238E27FC236}">
                <a16:creationId xmlns:a16="http://schemas.microsoft.com/office/drawing/2014/main" id="{50DF757C-55FA-45AF-98A8-C1DA82B85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7597"/>
            <a:ext cx="5870448" cy="376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9452E31-5E4D-4B58-BBE4-29AEFB8368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>
                <a:solidFill>
                  <a:srgbClr val="133E68"/>
                </a:solidFill>
                <a:uFill>
                  <a:solidFill>
                    <a:schemeClr val="accent6"/>
                  </a:solidFill>
                </a:uFill>
              </a:rPr>
              <a:t>Siguiente</a:t>
            </a:r>
            <a:endParaRPr lang="en-US" dirty="0">
              <a:solidFill>
                <a:srgbClr val="133E68"/>
              </a:solidFill>
              <a:uFill>
                <a:solidFill>
                  <a:schemeClr val="accent6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5612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0" descr="Botón de Desechar los suministros usados">
            <a:hlinkClick r:id="rId3" action="ppaction://hlinksldjump"/>
            <a:extLst>
              <a:ext uri="{FF2B5EF4-FFF2-40B4-BE49-F238E27FC236}">
                <a16:creationId xmlns:a16="http://schemas.microsoft.com/office/drawing/2014/main" id="{8551E1C7-7FA8-99D0-4865-7060F7AA2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443" y="4298798"/>
            <a:ext cx="2790825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Botón de Ponerse una mascarilla">
            <a:hlinkClick r:id="rId3" action="ppaction://hlinksldjump"/>
            <a:extLst>
              <a:ext uri="{FF2B5EF4-FFF2-40B4-BE49-F238E27FC236}">
                <a16:creationId xmlns:a16="http://schemas.microsoft.com/office/drawing/2014/main" id="{93E73BDC-3FE6-583B-EFC4-5AD517352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315" y="1783444"/>
            <a:ext cx="2790825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Botón de Insertar una vía intravenosa">
            <a:hlinkClick r:id="rId3" action="ppaction://hlinksldjump"/>
            <a:extLst>
              <a:ext uri="{FF2B5EF4-FFF2-40B4-BE49-F238E27FC236}">
                <a16:creationId xmlns:a16="http://schemas.microsoft.com/office/drawing/2014/main" id="{9798939A-91E4-998E-DACC-98C03086D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733" y="1783445"/>
            <a:ext cx="2790825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Botón de Quitarse los guantes">
            <a:hlinkClick r:id="rId7" action="ppaction://hlinksldjump"/>
            <a:extLst>
              <a:ext uri="{FF2B5EF4-FFF2-40B4-BE49-F238E27FC236}">
                <a16:creationId xmlns:a16="http://schemas.microsoft.com/office/drawing/2014/main" id="{F3303EFA-D655-3E71-26E8-CFB22BF9A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" y="4291844"/>
            <a:ext cx="2790825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0" descr="Botón de Lavarse las manos con agua y jabón">
            <a:hlinkClick r:id="rId3" action="ppaction://hlinksldjump"/>
            <a:extLst>
              <a:ext uri="{FF2B5EF4-FFF2-40B4-BE49-F238E27FC236}">
                <a16:creationId xmlns:a16="http://schemas.microsoft.com/office/drawing/2014/main" id="{D88D2399-6FF8-C1F4-C561-07B5ABF12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367" y="4294033"/>
            <a:ext cx="2790825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otón de Desinfectar la piel de Beto ">
            <a:hlinkClick r:id="rId3" action="ppaction://hlinksldjump"/>
            <a:extLst>
              <a:ext uri="{FF2B5EF4-FFF2-40B4-BE49-F238E27FC236}">
                <a16:creationId xmlns:a16="http://schemas.microsoft.com/office/drawing/2014/main" id="{7EC3F5B7-80A3-BC23-6C95-924F4382B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47" y="1783446"/>
            <a:ext cx="2790825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Botón de Usar desinfectante de manos">
            <a:hlinkClick r:id="rId3" action="ppaction://hlinksldjump"/>
            <a:extLst>
              <a:ext uri="{FF2B5EF4-FFF2-40B4-BE49-F238E27FC236}">
                <a16:creationId xmlns:a16="http://schemas.microsoft.com/office/drawing/2014/main" id="{ABE86963-BEA4-DA38-B5CB-246EB4EC6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733" y="4294032"/>
            <a:ext cx="2790825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Botón de Ponerse una bata">
            <a:hlinkClick r:id="rId3" action="ppaction://hlinksldjump"/>
            <a:extLst>
              <a:ext uri="{FF2B5EF4-FFF2-40B4-BE49-F238E27FC236}">
                <a16:creationId xmlns:a16="http://schemas.microsoft.com/office/drawing/2014/main" id="{BF52FB8E-89D6-3318-D308-D071C6E63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443" y="1773919"/>
            <a:ext cx="2790825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433ACD-9954-584B-5FE6-AE67B6F2E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¡Genial! Ahora que ha desechado los suministros usados, ¿qué es lo siguiente?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98F856-4A06-1FCE-612E-5FF146213E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Seleccione</a:t>
            </a:r>
            <a:r>
              <a:rPr lang="en-US" dirty="0"/>
              <a:t> la </a:t>
            </a:r>
            <a:r>
              <a:rPr lang="en-US" dirty="0" err="1"/>
              <a:t>opción</a:t>
            </a:r>
            <a:r>
              <a:rPr lang="en-US" dirty="0"/>
              <a:t> </a:t>
            </a:r>
            <a:r>
              <a:rPr lang="en-US" dirty="0" err="1"/>
              <a:t>correcta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422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D71F9F-95D7-4236-BB45-8FE2E1A58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>
                <a:uFill>
                  <a:solidFill>
                    <a:srgbClr val="31406C"/>
                  </a:solidFill>
                </a:u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INCORRECT</a:t>
            </a:r>
            <a:r>
              <a:rPr lang="en-US" u="sng" dirty="0" err="1">
                <a:uFill>
                  <a:solidFill>
                    <a:srgbClr val="31406C"/>
                  </a:solidFill>
                </a:uFill>
              </a:rPr>
              <a:t>O</a:t>
            </a:r>
            <a:endParaRPr lang="en-US" u="sng" dirty="0">
              <a:uFill>
                <a:solidFill>
                  <a:srgbClr val="31406C"/>
                </a:solidFill>
              </a:u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D11E94-5286-4329-93B3-4C2977C651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u="sng" dirty="0" err="1">
                <a:uFill>
                  <a:solidFill>
                    <a:schemeClr val="accent6"/>
                  </a:solidFill>
                </a:u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Intentar</a:t>
            </a:r>
            <a:r>
              <a:rPr lang="en-US" u="sng" dirty="0">
                <a:uFill>
                  <a:solidFill>
                    <a:schemeClr val="accent6"/>
                  </a:solidFill>
                </a:u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nuevo</a:t>
            </a:r>
            <a:endParaRPr lang="en-US" u="sng" dirty="0">
              <a:uFill>
                <a:solidFill>
                  <a:schemeClr val="accent6"/>
                </a:solidFill>
              </a:uFill>
              <a:hlinkClick r:id="rId4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224376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ED7D57C-E4E3-4355-A685-71D3AB50C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FFFFFF"/>
                </a:solidFill>
                <a:effectLst/>
                <a:latin typeface="Avenir LT Std 65 Medium"/>
              </a:rPr>
              <a:t>¡</a:t>
            </a:r>
            <a:r>
              <a:rPr lang="en-US" b="1" i="0" dirty="0" err="1">
                <a:solidFill>
                  <a:srgbClr val="FFFFFF"/>
                </a:solidFill>
                <a:effectLst/>
                <a:latin typeface="Avenir LT Std 65 Medium"/>
              </a:rPr>
              <a:t>CORRECTO</a:t>
            </a:r>
            <a:r>
              <a:rPr lang="en-US" b="1" i="0" dirty="0">
                <a:solidFill>
                  <a:srgbClr val="FFFFFF"/>
                </a:solidFill>
                <a:effectLst/>
                <a:latin typeface="Avenir LT Std 65 Medium"/>
              </a:rPr>
              <a:t>!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05B1133-1E15-451C-8798-6E8CA5A515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Quitarse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guantes</a:t>
            </a:r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49542783-1B36-4404-BE57-4A78056538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b="1" i="0" dirty="0">
                <a:solidFill>
                  <a:srgbClr val="FFFFFF"/>
                </a:solidFill>
                <a:effectLst/>
                <a:latin typeface="Avenir LT Std 55 Roman"/>
              </a:rPr>
              <a:t>Después de desechar el material usado, es el momento de quitarse los guantes para remover los microbios y la sangre que hayan quedado en ellos.</a:t>
            </a:r>
            <a:endParaRPr lang="en-US" b="1" i="0" dirty="0">
              <a:solidFill>
                <a:srgbClr val="FFFFFF"/>
              </a:solidFill>
              <a:effectLst/>
              <a:latin typeface="Avenir LT Std 55 Roman"/>
            </a:endParaRPr>
          </a:p>
        </p:txBody>
      </p:sp>
      <p:pic>
        <p:nvPicPr>
          <p:cNvPr id="1025" name="Picture 1" descr="Quitarse los guantes">
            <a:extLst>
              <a:ext uri="{FF2B5EF4-FFF2-40B4-BE49-F238E27FC236}">
                <a16:creationId xmlns:a16="http://schemas.microsoft.com/office/drawing/2014/main" id="{9AF278AF-8DBC-4CFD-804E-95CEF8631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7046"/>
            <a:ext cx="5870448" cy="376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9452E31-5E4D-4B58-BBE4-29AEFB8368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>
                <a:solidFill>
                  <a:srgbClr val="133E68"/>
                </a:solidFill>
                <a:uFill>
                  <a:solidFill>
                    <a:schemeClr val="accent6"/>
                  </a:solidFill>
                </a:uFill>
              </a:rPr>
              <a:t>Siguiente</a:t>
            </a:r>
            <a:endParaRPr lang="en-US" dirty="0">
              <a:solidFill>
                <a:srgbClr val="133E68"/>
              </a:solidFill>
              <a:uFill>
                <a:solidFill>
                  <a:schemeClr val="accent6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46285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8" descr="Botón de Ponerse una bata">
            <a:extLst>
              <a:ext uri="{FF2B5EF4-FFF2-40B4-BE49-F238E27FC236}">
                <a16:creationId xmlns:a16="http://schemas.microsoft.com/office/drawing/2014/main" id="{1957205A-C1F6-A48B-DEEF-7606AFD2D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657" y="1773921"/>
            <a:ext cx="2790825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Botón de Desechar los suministros usados">
            <a:extLst>
              <a:ext uri="{FF2B5EF4-FFF2-40B4-BE49-F238E27FC236}">
                <a16:creationId xmlns:a16="http://schemas.microsoft.com/office/drawing/2014/main" id="{92D092ED-B498-2039-9460-4423483DF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657" y="4303561"/>
            <a:ext cx="2790825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Botón de Insertar una vía intravenosa">
            <a:extLst>
              <a:ext uri="{FF2B5EF4-FFF2-40B4-BE49-F238E27FC236}">
                <a16:creationId xmlns:a16="http://schemas.microsoft.com/office/drawing/2014/main" id="{E4656E41-7C1A-4437-0F8F-2A4686A5D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270" y="1792972"/>
            <a:ext cx="2790825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Botón de Ponerse una mascarilla">
            <a:extLst>
              <a:ext uri="{FF2B5EF4-FFF2-40B4-BE49-F238E27FC236}">
                <a16:creationId xmlns:a16="http://schemas.microsoft.com/office/drawing/2014/main" id="{521D48A2-2E01-D8A7-045F-5B6EA2468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367" y="1792972"/>
            <a:ext cx="2790825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Botón de Ponerse unos guantes limpios">
            <a:hlinkClick r:id="rId7" action="ppaction://hlinksldjump"/>
            <a:extLst>
              <a:ext uri="{FF2B5EF4-FFF2-40B4-BE49-F238E27FC236}">
                <a16:creationId xmlns:a16="http://schemas.microsoft.com/office/drawing/2014/main" id="{D73B0025-A5B4-D033-CE48-037D48F9C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" y="4291845"/>
            <a:ext cx="27908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0" descr="Botón de Lavarse las manos con agua y jabón">
            <a:extLst>
              <a:ext uri="{FF2B5EF4-FFF2-40B4-BE49-F238E27FC236}">
                <a16:creationId xmlns:a16="http://schemas.microsoft.com/office/drawing/2014/main" id="{70129B9C-E31E-9F27-6DC5-B50FBB290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367" y="4294033"/>
            <a:ext cx="2790825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otón de Desinfectar la piel de Beto ">
            <a:hlinkClick r:id="rId7" action="ppaction://hlinksldjump"/>
            <a:extLst>
              <a:ext uri="{FF2B5EF4-FFF2-40B4-BE49-F238E27FC236}">
                <a16:creationId xmlns:a16="http://schemas.microsoft.com/office/drawing/2014/main" id="{E1E80C84-BF32-814B-9881-D562B7EF0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47" y="1783446"/>
            <a:ext cx="2790825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Botón de Usar desinfectante de manos">
            <a:extLst>
              <a:ext uri="{FF2B5EF4-FFF2-40B4-BE49-F238E27FC236}">
                <a16:creationId xmlns:a16="http://schemas.microsoft.com/office/drawing/2014/main" id="{DFDE29A3-9B0F-B932-6D3D-3DAF746B5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733" y="4294032"/>
            <a:ext cx="2790825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3206AE-E07B-370D-6A40-69D5A18E4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¡Genial! Ahora que se ha quitado los guantes, ¿qué es lo siguiente?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5B8B16-F8CB-F8A2-354C-8DC6CD2C20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Seleccione</a:t>
            </a:r>
            <a:r>
              <a:rPr lang="en-US" dirty="0"/>
              <a:t> la </a:t>
            </a:r>
            <a:r>
              <a:rPr lang="en-US" dirty="0" err="1"/>
              <a:t>opción</a:t>
            </a:r>
            <a:r>
              <a:rPr lang="en-US" dirty="0"/>
              <a:t> </a:t>
            </a:r>
            <a:r>
              <a:rPr lang="en-US" dirty="0" err="1"/>
              <a:t>correcta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103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D71F9F-95D7-4236-BB45-8FE2E1A58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>
                <a:uFill>
                  <a:solidFill>
                    <a:srgbClr val="31406C"/>
                  </a:solidFill>
                </a:u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INCORRECT</a:t>
            </a:r>
            <a:r>
              <a:rPr lang="en-US" u="sng" dirty="0" err="1">
                <a:uFill>
                  <a:solidFill>
                    <a:srgbClr val="31406C"/>
                  </a:solidFill>
                </a:uFill>
              </a:rPr>
              <a:t>O</a:t>
            </a:r>
            <a:endParaRPr lang="en-US" u="sng" dirty="0">
              <a:uFill>
                <a:solidFill>
                  <a:srgbClr val="31406C"/>
                </a:solidFill>
              </a:u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D11E94-5286-4329-93B3-4C2977C651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u="sng" dirty="0" err="1">
                <a:uFill>
                  <a:solidFill>
                    <a:schemeClr val="accent6"/>
                  </a:solidFill>
                </a:u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Intentar</a:t>
            </a:r>
            <a:r>
              <a:rPr lang="en-US" u="sng" dirty="0">
                <a:uFill>
                  <a:solidFill>
                    <a:schemeClr val="accent6"/>
                  </a:solidFill>
                </a:u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nuevo</a:t>
            </a:r>
            <a:endParaRPr lang="en-US" u="sng" dirty="0">
              <a:uFill>
                <a:solidFill>
                  <a:schemeClr val="accent6"/>
                </a:solidFill>
              </a:uFill>
              <a:hlinkClick r:id="rId4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198771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Usar desinfectante de manos de un dispensador">
            <a:extLst>
              <a:ext uri="{FF2B5EF4-FFF2-40B4-BE49-F238E27FC236}">
                <a16:creationId xmlns:a16="http://schemas.microsoft.com/office/drawing/2014/main" id="{89B5D602-A4B3-827B-D4C6-6F465507F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0690"/>
            <a:ext cx="5867207" cy="375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ED7D57C-E4E3-4355-A685-71D3AB50C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FFFFFF"/>
                </a:solidFill>
                <a:effectLst/>
                <a:latin typeface="Avenir LT Std 65 Medium"/>
              </a:rPr>
              <a:t>¡</a:t>
            </a:r>
            <a:r>
              <a:rPr lang="en-US" b="1" i="0" dirty="0" err="1">
                <a:solidFill>
                  <a:srgbClr val="FFFFFF"/>
                </a:solidFill>
                <a:effectLst/>
                <a:latin typeface="Avenir LT Std 65 Medium"/>
              </a:rPr>
              <a:t>CORRECTO</a:t>
            </a:r>
            <a:r>
              <a:rPr lang="en-US" b="1" i="0" dirty="0">
                <a:solidFill>
                  <a:srgbClr val="FFFFFF"/>
                </a:solidFill>
                <a:effectLst/>
                <a:latin typeface="Avenir LT Std 65 Medium"/>
              </a:rPr>
              <a:t>!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05B1133-1E15-451C-8798-6E8CA5A515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90662" y="849936"/>
            <a:ext cx="9210675" cy="588953"/>
          </a:xfrm>
        </p:spPr>
        <p:txBody>
          <a:bodyPr anchor="t"/>
          <a:lstStyle/>
          <a:p>
            <a:r>
              <a:rPr lang="es-ES" dirty="0"/>
              <a:t>Usar desinfectante de manos o lavarse las manos con agua y jabón</a:t>
            </a:r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49542783-1B36-4404-BE57-4A78056538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b="1" dirty="0"/>
              <a:t>Aunque tenga cuidado al quitarse los guantes usados, puede tener microbios en las manos que se deben remover. El desinfectante de manos es una buena opción, pero si ve o siente sangre en su piel, debe lavarse con agua y jabón.</a:t>
            </a:r>
            <a:endParaRPr lang="en-US" b="1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9452E31-5E4D-4B58-BBE4-29AEFB8368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>
                <a:solidFill>
                  <a:srgbClr val="133E68"/>
                </a:solidFill>
                <a:uFill>
                  <a:solidFill>
                    <a:schemeClr val="accent6"/>
                  </a:solidFill>
                </a:uFill>
              </a:rPr>
              <a:t>Siguiente</a:t>
            </a:r>
            <a:endParaRPr lang="en-US" dirty="0">
              <a:solidFill>
                <a:srgbClr val="133E68"/>
              </a:solidFill>
              <a:uFill>
                <a:solidFill>
                  <a:schemeClr val="accent6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68808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0D1D0-0187-40F6-85A4-6A5E603616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472" y="658171"/>
            <a:ext cx="9893302" cy="1135000"/>
          </a:xfrm>
        </p:spPr>
        <p:txBody>
          <a:bodyPr/>
          <a:lstStyle/>
          <a:p>
            <a:r>
              <a:rPr lang="es-ES" dirty="0"/>
              <a:t>¡CUANDO LAS TAREAS DE LA ATENCIÓN MÉDICA DAN UN CAMBIO DE RUMBO!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B7468A0-78E2-4E68-BF45-7D2E5F8046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2474" y="1860168"/>
            <a:ext cx="6229350" cy="940182"/>
          </a:xfrm>
        </p:spPr>
        <p:txBody>
          <a:bodyPr/>
          <a:lstStyle/>
          <a:p>
            <a:r>
              <a:rPr lang="es-ES" b="1" i="0" dirty="0">
                <a:solidFill>
                  <a:srgbClr val="FFFFFF"/>
                </a:solidFill>
                <a:effectLst/>
                <a:latin typeface="Avenir LT Std 65 Medium"/>
              </a:rPr>
              <a:t>¿ESTÁ PREPARADO PARA EL RETO DEL CONTROL DE INFECCIONES?</a:t>
            </a:r>
            <a:endParaRPr lang="en-US" dirty="0"/>
          </a:p>
        </p:txBody>
      </p:sp>
      <p:sp>
        <p:nvSpPr>
          <p:cNvPr id="19" name="Subtitle 18">
            <a:extLst>
              <a:ext uri="{FF2B5EF4-FFF2-40B4-BE49-F238E27FC236}">
                <a16:creationId xmlns:a16="http://schemas.microsoft.com/office/drawing/2014/main" id="{27E9EBCD-B441-44F0-854D-E20FB9378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2474" y="2867347"/>
            <a:ext cx="6229350" cy="2775432"/>
          </a:xfrm>
        </p:spPr>
        <p:txBody>
          <a:bodyPr/>
          <a:lstStyle/>
          <a:p>
            <a:pPr algn="l"/>
            <a:r>
              <a:rPr lang="es-ES" b="0" i="0" dirty="0">
                <a:solidFill>
                  <a:srgbClr val="FFFFFF"/>
                </a:solidFill>
                <a:effectLst/>
                <a:latin typeface="Avenir LT Std 55 Roman"/>
              </a:rPr>
              <a:t>Ser un trabajador de la salud significa que siempre se enfrenta a lo inesperado.</a:t>
            </a:r>
          </a:p>
          <a:p>
            <a:pPr algn="l"/>
            <a:r>
              <a:rPr lang="es-ES" b="0" i="0" dirty="0">
                <a:solidFill>
                  <a:srgbClr val="FFFFFF"/>
                </a:solidFill>
                <a:effectLst/>
                <a:latin typeface="Avenir LT Std 55 Roman"/>
              </a:rPr>
              <a:t>¿Qué tan eficaz es para evitar que las infecciones se propaguen cuando surgen los problemas?</a:t>
            </a:r>
          </a:p>
          <a:p>
            <a:pPr algn="l"/>
            <a:r>
              <a:rPr lang="es-ES" b="0" i="0" dirty="0">
                <a:solidFill>
                  <a:srgbClr val="FFFFFF"/>
                </a:solidFill>
                <a:effectLst/>
                <a:latin typeface="Avenir LT Std 55 Roman"/>
              </a:rPr>
              <a:t>Acepte el reto de control de infecciones y descúbralo. </a:t>
            </a:r>
            <a:r>
              <a:rPr lang="es-ES" b="1" i="0" dirty="0">
                <a:solidFill>
                  <a:srgbClr val="FFFFFF"/>
                </a:solidFill>
                <a:effectLst/>
                <a:latin typeface="Avenir LT Std 55 Roman"/>
              </a:rPr>
              <a:t>Seleccione el botón de inicio para comenzar.</a:t>
            </a:r>
            <a:endParaRPr lang="en-US" b="1" dirty="0"/>
          </a:p>
        </p:txBody>
      </p:sp>
      <p:pic>
        <p:nvPicPr>
          <p:cNvPr id="12" name="Picture 7" descr="Staphylococcus epidermidis bacteria">
            <a:extLst>
              <a:ext uri="{FF2B5EF4-FFF2-40B4-BE49-F238E27FC236}">
                <a16:creationId xmlns:a16="http://schemas.microsoft.com/office/drawing/2014/main" id="{18DDA49B-F7B5-4CCB-A617-5B47847B2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531" y="240918"/>
            <a:ext cx="160972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Methicillin-resistant Staphylococcus aureus bacteria">
            <a:extLst>
              <a:ext uri="{FF2B5EF4-FFF2-40B4-BE49-F238E27FC236}">
                <a16:creationId xmlns:a16="http://schemas.microsoft.com/office/drawing/2014/main" id="{4BB387C9-5F41-49B8-9BE8-F03C780C2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070" y="2893127"/>
            <a:ext cx="160972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Escherichia coli bacteria">
            <a:extLst>
              <a:ext uri="{FF2B5EF4-FFF2-40B4-BE49-F238E27FC236}">
                <a16:creationId xmlns:a16="http://schemas.microsoft.com/office/drawing/2014/main" id="{F95EBAC5-3DE1-401E-9F4B-253DE8792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991" y="3946496"/>
            <a:ext cx="160020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35CC9C39-E164-47DD-9D74-F6BDCBF4FA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u="sng" dirty="0" err="1">
                <a:uFill>
                  <a:solidFill>
                    <a:schemeClr val="accent6"/>
                  </a:solidFill>
                </a:uFill>
                <a:hlinkClick r:id="" action="ppaction://hlinkshowjump?jump=nextsl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Inicio</a:t>
            </a:r>
            <a:endParaRPr lang="en-US" u="sng" dirty="0">
              <a:uFill>
                <a:solidFill>
                  <a:schemeClr val="accent6"/>
                </a:solidFill>
              </a:uFill>
              <a:hlinkClick r:id="" action="ppaction://hlinkshowjump?jump=nextslid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E5603D4F-47D8-4672-ADD0-0BE33810C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99963"/>
            <a:ext cx="4657406" cy="550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B6768E96-8E65-4D59-A189-2459C0AAF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31" t="63157" r="13674"/>
          <a:stretch/>
        </p:blipFill>
        <p:spPr bwMode="auto">
          <a:xfrm>
            <a:off x="9716073" y="2409129"/>
            <a:ext cx="2123183" cy="234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custData r:id="rId1"/>
      <p:custData r:id="rId2"/>
      <p:custData r:id="rId3"/>
      <p:tags r:id="rId4"/>
    </p:custDataLst>
    <p:extLst>
      <p:ext uri="{BB962C8B-B14F-4D97-AF65-F5344CB8AC3E}">
        <p14:creationId xmlns:p14="http://schemas.microsoft.com/office/powerpoint/2010/main" val="273211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0F98A22-12E4-40D6-A1E1-541C91D0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8260"/>
            <a:ext cx="10685016" cy="588954"/>
          </a:xfrm>
        </p:spPr>
        <p:txBody>
          <a:bodyPr/>
          <a:lstStyle/>
          <a:p>
            <a:pPr algn="l"/>
            <a:r>
              <a:rPr lang="es-ES" dirty="0"/>
              <a:t>Ahora que se ha limpiado las manos, puede pasar a la siguiente tarea.</a:t>
            </a:r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49542783-1B36-4404-BE57-4A78056538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b="1" i="0" dirty="0" err="1">
                <a:solidFill>
                  <a:srgbClr val="FFFFFF"/>
                </a:solidFill>
                <a:effectLst/>
                <a:latin typeface="Avenir LT Std 55 Roman"/>
              </a:rPr>
              <a:t>Enhorabuena</a:t>
            </a:r>
            <a:r>
              <a:rPr lang="en-US" sz="2800" b="1" i="0" dirty="0">
                <a:solidFill>
                  <a:srgbClr val="FFFFFF"/>
                </a:solidFill>
                <a:effectLst/>
                <a:latin typeface="Avenir LT Std 55 Roman"/>
              </a:rPr>
              <a:t> </a:t>
            </a:r>
            <a:r>
              <a:rPr lang="en-US" sz="2800" b="1" i="0" dirty="0" err="1">
                <a:solidFill>
                  <a:srgbClr val="FFFFFF"/>
                </a:solidFill>
                <a:effectLst/>
                <a:latin typeface="Avenir LT Std 55 Roman"/>
              </a:rPr>
              <a:t>por</a:t>
            </a:r>
            <a:r>
              <a:rPr lang="en-US" sz="2800" b="1" i="0" dirty="0">
                <a:solidFill>
                  <a:srgbClr val="FFFFFF"/>
                </a:solidFill>
                <a:effectLst/>
                <a:latin typeface="Avenir LT Std 55 Roman"/>
              </a:rPr>
              <a:t> </a:t>
            </a:r>
            <a:r>
              <a:rPr lang="en-US" sz="2800" b="1" i="0" dirty="0" err="1">
                <a:solidFill>
                  <a:srgbClr val="FFFFFF"/>
                </a:solidFill>
                <a:effectLst/>
                <a:latin typeface="Avenir LT Std 55 Roman"/>
              </a:rPr>
              <a:t>haber</a:t>
            </a:r>
            <a:r>
              <a:rPr lang="en-US" sz="2800" b="1" i="0" dirty="0">
                <a:solidFill>
                  <a:srgbClr val="FFFFFF"/>
                </a:solidFill>
                <a:effectLst/>
                <a:latin typeface="Avenir LT Std 55 Roman"/>
              </a:rPr>
              <a:t> </a:t>
            </a:r>
            <a:r>
              <a:rPr lang="en-US" sz="2800" b="1" i="0" dirty="0" err="1">
                <a:solidFill>
                  <a:srgbClr val="FFFFFF"/>
                </a:solidFill>
                <a:effectLst/>
                <a:latin typeface="Avenir LT Std 55 Roman"/>
              </a:rPr>
              <a:t>completado</a:t>
            </a:r>
            <a:r>
              <a:rPr lang="en-US" sz="2800" b="1" i="0" dirty="0">
                <a:solidFill>
                  <a:srgbClr val="FFFFFF"/>
                </a:solidFill>
                <a:effectLst/>
                <a:latin typeface="Avenir LT Std 55 Roman"/>
              </a:rPr>
              <a:t> </a:t>
            </a:r>
            <a:r>
              <a:rPr lang="en-US" sz="2800" b="1" i="0" dirty="0" err="1">
                <a:solidFill>
                  <a:srgbClr val="FFFFFF"/>
                </a:solidFill>
                <a:effectLst/>
                <a:latin typeface="Avenir LT Std 55 Roman"/>
              </a:rPr>
              <a:t>este</a:t>
            </a:r>
            <a:r>
              <a:rPr lang="en-US" sz="2800" b="1" i="0" dirty="0">
                <a:solidFill>
                  <a:srgbClr val="FFFFFF"/>
                </a:solidFill>
                <a:effectLst/>
                <a:latin typeface="Avenir LT Std 55 Roman"/>
              </a:rPr>
              <a:t> </a:t>
            </a:r>
            <a:r>
              <a:rPr lang="en-US" sz="2800" b="1" i="0" dirty="0" err="1">
                <a:solidFill>
                  <a:srgbClr val="FFFFFF"/>
                </a:solidFill>
                <a:effectLst/>
                <a:latin typeface="Avenir LT Std 55 Roman"/>
              </a:rPr>
              <a:t>reto</a:t>
            </a:r>
            <a:r>
              <a:rPr lang="en-US" sz="2800" b="1" i="0" dirty="0">
                <a:solidFill>
                  <a:srgbClr val="FFFFFF"/>
                </a:solidFill>
                <a:effectLst/>
                <a:latin typeface="Avenir LT Std 55 Roman"/>
              </a:rPr>
              <a:t> de control de </a:t>
            </a:r>
            <a:r>
              <a:rPr lang="en-US" sz="2800" b="1" i="0" dirty="0" err="1">
                <a:solidFill>
                  <a:srgbClr val="FFFFFF"/>
                </a:solidFill>
                <a:effectLst/>
                <a:latin typeface="Avenir LT Std 55 Roman"/>
              </a:rPr>
              <a:t>infecciones</a:t>
            </a:r>
            <a:r>
              <a:rPr lang="en-US" sz="2800" b="1" i="0" dirty="0">
                <a:solidFill>
                  <a:srgbClr val="FFFFFF"/>
                </a:solidFill>
                <a:effectLst/>
                <a:latin typeface="Avenir LT Std 55 Roman"/>
              </a:rPr>
              <a:t>.</a:t>
            </a:r>
          </a:p>
          <a:p>
            <a:endParaRPr lang="es-ES" sz="2800" b="1" i="0" dirty="0">
              <a:solidFill>
                <a:srgbClr val="FFFFFF"/>
              </a:solidFill>
              <a:effectLst/>
              <a:latin typeface="Avenir LT Std 55 Roman"/>
            </a:endParaRPr>
          </a:p>
          <a:p>
            <a:r>
              <a:rPr lang="es-ES" sz="2800" b="1" i="0" dirty="0">
                <a:solidFill>
                  <a:srgbClr val="FFFFFF"/>
                </a:solidFill>
                <a:effectLst/>
                <a:latin typeface="Avenir LT Std 55 Roman"/>
              </a:rPr>
              <a:t>Usted es un profesional del control de infecciones.</a:t>
            </a:r>
            <a:endParaRPr lang="en-US" sz="2800" dirty="0"/>
          </a:p>
        </p:txBody>
      </p:sp>
      <p:pic>
        <p:nvPicPr>
          <p:cNvPr id="7" name="Picture 3" descr="Beto, un niño pequeño, sentado en una silla de ruedas">
            <a:extLst>
              <a:ext uri="{FF2B5EF4-FFF2-40B4-BE49-F238E27FC236}">
                <a16:creationId xmlns:a16="http://schemas.microsoft.com/office/drawing/2014/main" id="{FBBD9C30-9640-4585-97C8-31BB99F3E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8313"/>
            <a:ext cx="5870448" cy="498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8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lix, a small boy, sitting in a wheelchair">
            <a:extLst>
              <a:ext uri="{FF2B5EF4-FFF2-40B4-BE49-F238E27FC236}">
                <a16:creationId xmlns:a16="http://schemas.microsoft.com/office/drawing/2014/main" id="{8FACA79C-0D5C-A1BE-7C48-A358FFD724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0" t="10462" r="30275" b="23543"/>
          <a:stretch/>
        </p:blipFill>
        <p:spPr bwMode="auto">
          <a:xfrm>
            <a:off x="7425186" y="2134233"/>
            <a:ext cx="2161315" cy="1965960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FD3CF0-419B-4446-A44C-CED58892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44" y="150360"/>
            <a:ext cx="11906250" cy="989250"/>
          </a:xfrm>
        </p:spPr>
        <p:txBody>
          <a:bodyPr anchor="b"/>
          <a:lstStyle/>
          <a:p>
            <a:r>
              <a:rPr lang="es-ES" dirty="0"/>
              <a:t>A Beto el inquieto le ponen una vía intravenosa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48854-1278-43C6-BE97-F2B9681A18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8844" y="1139610"/>
            <a:ext cx="7450074" cy="588953"/>
          </a:xfrm>
        </p:spPr>
        <p:txBody>
          <a:bodyPr anchor="t"/>
          <a:lstStyle/>
          <a:p>
            <a:r>
              <a:rPr lang="en-US" dirty="0"/>
              <a:t>El control de </a:t>
            </a:r>
            <a:r>
              <a:rPr lang="en-US" dirty="0" err="1"/>
              <a:t>infecciones</a:t>
            </a:r>
            <a:endParaRPr lang="en-US" dirty="0"/>
          </a:p>
        </p:txBody>
      </p:sp>
      <p:pic>
        <p:nvPicPr>
          <p:cNvPr id="28" name="Picture 20" descr="Wash Hands with Soap and Water button">
            <a:extLst>
              <a:ext uri="{FF2B5EF4-FFF2-40B4-BE49-F238E27FC236}">
                <a16:creationId xmlns:a16="http://schemas.microsoft.com/office/drawing/2014/main" id="{B46E6724-9019-D571-ECB7-B3C2C6D74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28860"/>
            <a:ext cx="2285818" cy="196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Put on Gloves button">
            <a:extLst>
              <a:ext uri="{FF2B5EF4-FFF2-40B4-BE49-F238E27FC236}">
                <a16:creationId xmlns:a16="http://schemas.microsoft.com/office/drawing/2014/main" id="{593A6F57-8F45-E892-A496-C3B708C4B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562" y="2128860"/>
            <a:ext cx="2285818" cy="196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Disinfect Felix's Skin button">
            <a:extLst>
              <a:ext uri="{FF2B5EF4-FFF2-40B4-BE49-F238E27FC236}">
                <a16:creationId xmlns:a16="http://schemas.microsoft.com/office/drawing/2014/main" id="{3984D9C6-6A67-2F21-63E9-2A44EB1C7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374" y="2128860"/>
            <a:ext cx="2285818" cy="196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Disinfect Felix's Skin button">
            <a:extLst>
              <a:ext uri="{FF2B5EF4-FFF2-40B4-BE49-F238E27FC236}">
                <a16:creationId xmlns:a16="http://schemas.microsoft.com/office/drawing/2014/main" id="{E9B4284F-7A9A-4397-64F5-5450077F1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495" y="2170106"/>
            <a:ext cx="2285818" cy="196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2" descr="Insert I V button">
            <a:extLst>
              <a:ext uri="{FF2B5EF4-FFF2-40B4-BE49-F238E27FC236}">
                <a16:creationId xmlns:a16="http://schemas.microsoft.com/office/drawing/2014/main" id="{BBEFA67B-6553-2814-3097-2A299365B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520" y="4302330"/>
            <a:ext cx="2285818" cy="196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Dispose of Used Supplies button">
            <a:extLst>
              <a:ext uri="{FF2B5EF4-FFF2-40B4-BE49-F238E27FC236}">
                <a16:creationId xmlns:a16="http://schemas.microsoft.com/office/drawing/2014/main" id="{BD46CCD1-A60C-C8EF-D6FD-35B491F3A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231" y="4274171"/>
            <a:ext cx="2285818" cy="196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Remove Gloves button">
            <a:extLst>
              <a:ext uri="{FF2B5EF4-FFF2-40B4-BE49-F238E27FC236}">
                <a16:creationId xmlns:a16="http://schemas.microsoft.com/office/drawing/2014/main" id="{FFD635A1-C133-0BEF-BF10-1284F11BE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941" y="4274171"/>
            <a:ext cx="2285818" cy="196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0" descr="Wash Hands with Soap and Water button">
            <a:extLst>
              <a:ext uri="{FF2B5EF4-FFF2-40B4-BE49-F238E27FC236}">
                <a16:creationId xmlns:a16="http://schemas.microsoft.com/office/drawing/2014/main" id="{C297CD8C-8D9E-531B-37D7-84AD81302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651" y="4302330"/>
            <a:ext cx="2285818" cy="196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Botón de Insertar una vía intravenosa">
            <a:extLst>
              <a:ext uri="{FF2B5EF4-FFF2-40B4-BE49-F238E27FC236}">
                <a16:creationId xmlns:a16="http://schemas.microsoft.com/office/drawing/2014/main" id="{030ED61C-E9F0-B1AD-5970-B5E9DF680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520" y="4302330"/>
            <a:ext cx="2285818" cy="196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0" descr="Botón de Lavarse las manos con agua y jabón">
            <a:extLst>
              <a:ext uri="{FF2B5EF4-FFF2-40B4-BE49-F238E27FC236}">
                <a16:creationId xmlns:a16="http://schemas.microsoft.com/office/drawing/2014/main" id="{634E9963-1C56-4FF5-DC49-1BD92B1A5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28860"/>
            <a:ext cx="2285818" cy="196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Botón de Desinfectar la piel de Beto ">
            <a:extLst>
              <a:ext uri="{FF2B5EF4-FFF2-40B4-BE49-F238E27FC236}">
                <a16:creationId xmlns:a16="http://schemas.microsoft.com/office/drawing/2014/main" id="{8EF85A33-E6F7-70EA-CEE6-DB90D0554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534" y="2120562"/>
            <a:ext cx="2285818" cy="196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Botón de Ponerse los guantes">
            <a:extLst>
              <a:ext uri="{FF2B5EF4-FFF2-40B4-BE49-F238E27FC236}">
                <a16:creationId xmlns:a16="http://schemas.microsoft.com/office/drawing/2014/main" id="{48312E0A-174A-BD7F-9E85-777748129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153" y="2129284"/>
            <a:ext cx="2285818" cy="196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Botón de Desechar los suministros usados">
            <a:extLst>
              <a:ext uri="{FF2B5EF4-FFF2-40B4-BE49-F238E27FC236}">
                <a16:creationId xmlns:a16="http://schemas.microsoft.com/office/drawing/2014/main" id="{4FE90102-92DA-C3C2-91E8-4524EE360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230" y="4265449"/>
            <a:ext cx="2285818" cy="196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Botón de Desinfectar la piel de Beto ">
            <a:extLst>
              <a:ext uri="{FF2B5EF4-FFF2-40B4-BE49-F238E27FC236}">
                <a16:creationId xmlns:a16="http://schemas.microsoft.com/office/drawing/2014/main" id="{EC2BADD9-9560-09BD-0AB0-FEEE5815C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175" y="2171619"/>
            <a:ext cx="2285818" cy="196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0" descr="Botón de Lavarse las manos con agua y jabón">
            <a:extLst>
              <a:ext uri="{FF2B5EF4-FFF2-40B4-BE49-F238E27FC236}">
                <a16:creationId xmlns:a16="http://schemas.microsoft.com/office/drawing/2014/main" id="{7ECB9A49-53EA-BCF9-2A9F-A3FFC87CD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651" y="4274171"/>
            <a:ext cx="2285818" cy="196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80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584A3-7FBE-48B8-98EA-C72ADD91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720" y="635701"/>
            <a:ext cx="5636526" cy="1622431"/>
          </a:xfrm>
        </p:spPr>
        <p:txBody>
          <a:bodyPr anchor="b">
            <a:normAutofit/>
          </a:bodyPr>
          <a:lstStyle/>
          <a:p>
            <a:r>
              <a:rPr lang="en-US" dirty="0" err="1"/>
              <a:t>Preguntas</a:t>
            </a:r>
            <a:endParaRPr lang="en-US" dirty="0"/>
          </a:p>
        </p:txBody>
      </p:sp>
      <p:pic>
        <p:nvPicPr>
          <p:cNvPr id="3" name="Content Placeholder 4" descr="QR code, link to https://www.health.state.mn.us/facilities/patientsafety/infectioncontrol/pfl/index.html">
            <a:extLst>
              <a:ext uri="{FF2B5EF4-FFF2-40B4-BE49-F238E27FC236}">
                <a16:creationId xmlns:a16="http://schemas.microsoft.com/office/drawing/2014/main" id="{43B8B24E-307A-4F1E-AFD7-2F25E9277D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8720" y="2476299"/>
            <a:ext cx="2292678" cy="2850563"/>
          </a:xfrm>
        </p:spPr>
      </p:pic>
    </p:spTree>
    <p:custDataLst>
      <p:custData r:id="rId1"/>
      <p:custData r:id="rId2"/>
      <p:custData r:id="rId3"/>
      <p:tags r:id="rId4"/>
    </p:custDataLst>
    <p:extLst>
      <p:ext uri="{BB962C8B-B14F-4D97-AF65-F5344CB8AC3E}">
        <p14:creationId xmlns:p14="http://schemas.microsoft.com/office/powerpoint/2010/main" val="277129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>
            <a:extLst>
              <a:ext uri="{FF2B5EF4-FFF2-40B4-BE49-F238E27FC236}">
                <a16:creationId xmlns:a16="http://schemas.microsoft.com/office/drawing/2014/main" id="{9FC72AED-9A81-18F5-7F96-D838B0B28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Recursos</a:t>
            </a:r>
            <a:endParaRPr lang="en-US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755F415-14ED-BC18-BE55-8524742F7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MDH Project Firstline </a:t>
            </a:r>
            <a:r>
              <a:rPr lang="en-US">
                <a:hlinkClick r:id="rId3"/>
              </a:rPr>
              <a:t>http://health.mn.gov/projectfirstline</a:t>
            </a:r>
            <a:r>
              <a:rPr lang="en-US"/>
              <a:t> 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DA140AA3-956E-6670-F86D-232CA118E26C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US">
                <a:hlinkClick r:id="rId4"/>
              </a:rPr>
              <a:t>Subscribe to MDH Project Firstline Mailing List </a:t>
            </a:r>
            <a:endParaRPr lang="en-US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D6D22966-B6AF-9A3A-AAFC-417113B12961}"/>
              </a:ext>
            </a:extLst>
          </p:cNvPr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r>
              <a:rPr lang="en-US">
                <a:hlinkClick r:id="rId5"/>
              </a:rPr>
              <a:t>Minnesota Department of Health (@mnhealth)| Facebook</a:t>
            </a:r>
            <a:endParaRPr lang="en-US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AAD41AAA-248F-A414-1CAB-F3335C31C9EB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en-US">
                <a:hlinkClick r:id="rId6"/>
              </a:rPr>
              <a:t>Minnesota Department of Health (@mnhealth)| Twitter</a:t>
            </a:r>
            <a:endParaRPr lang="en-US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1BDBDA66-D04D-9DB4-59C5-B2467179667C}"/>
              </a:ext>
            </a:extLst>
          </p:cNvPr>
          <p:cNvSpPr>
            <a:spLocks noGrp="1"/>
          </p:cNvSpPr>
          <p:nvPr>
            <p:ph idx="21"/>
          </p:nvPr>
        </p:nvSpPr>
        <p:spPr/>
        <p:txBody>
          <a:bodyPr/>
          <a:lstStyle/>
          <a:p>
            <a:r>
              <a:rPr lang="en-US">
                <a:hlinkClick r:id="rId7"/>
              </a:rPr>
              <a:t>Minnesota Department of Health (@mnhealth) | LinkedIn</a:t>
            </a:r>
            <a:endParaRPr lang="en-US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85B57326-CE94-7AAC-7FB5-428898859038}"/>
              </a:ext>
            </a:extLst>
          </p:cNvPr>
          <p:cNvSpPr>
            <a:spLocks noGrp="1"/>
          </p:cNvSpPr>
          <p:nvPr>
            <p:ph idx="22"/>
          </p:nvPr>
        </p:nvSpPr>
        <p:spPr/>
        <p:txBody>
          <a:bodyPr/>
          <a:lstStyle/>
          <a:p>
            <a:r>
              <a:rPr lang="en-US">
                <a:hlinkClick r:id="rId8"/>
              </a:rPr>
              <a:t>Minnesota Department of Health (@mnhealth)| Instagram</a:t>
            </a:r>
            <a:endParaRPr lang="en-US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ACB01834-C9A1-2152-B4B2-FD786F323D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81088" y="1577628"/>
            <a:ext cx="4865138" cy="4175760"/>
          </a:xfrm>
        </p:spPr>
        <p:txBody>
          <a:bodyPr/>
          <a:lstStyle/>
          <a:p>
            <a:r>
              <a:rPr lang="en-US" sz="1600" dirty="0">
                <a:hlinkClick r:id="rId9"/>
              </a:rPr>
              <a:t>CDC Fidgeting Felix Interactive Resource</a:t>
            </a:r>
            <a:br>
              <a:rPr lang="en-US" sz="1600" dirty="0"/>
            </a:br>
            <a:r>
              <a:rPr lang="en-US" sz="1600" dirty="0"/>
              <a:t>(optimized for handheld devices)</a:t>
            </a:r>
          </a:p>
          <a:p>
            <a:r>
              <a:rPr lang="en-US" sz="1600" dirty="0">
                <a:hlinkClick r:id="rId10"/>
              </a:rPr>
              <a:t>MDH PFL Germs can live in blood (PDF) </a:t>
            </a:r>
            <a:endParaRPr lang="en-US" sz="1600" dirty="0"/>
          </a:p>
          <a:p>
            <a:r>
              <a:rPr lang="en-US" sz="1600" dirty="0">
                <a:hlinkClick r:id="rId11"/>
              </a:rPr>
              <a:t>MDH PFL Germs live on the skin (PDF)</a:t>
            </a:r>
            <a:endParaRPr lang="en-US" sz="1600" dirty="0"/>
          </a:p>
          <a:p>
            <a:r>
              <a:rPr lang="en-US" sz="1600" dirty="0">
                <a:hlinkClick r:id="rId12"/>
              </a:rPr>
              <a:t>CDC Germs live in blood Lock Screen (JPG)</a:t>
            </a:r>
            <a:endParaRPr lang="en-US" sz="1600" dirty="0"/>
          </a:p>
          <a:p>
            <a:r>
              <a:rPr lang="en-US" sz="1600" dirty="0">
                <a:hlinkClick r:id="rId13"/>
              </a:rPr>
              <a:t>CDC Project Firstline (cdc.gov)</a:t>
            </a:r>
            <a:r>
              <a:rPr lang="en-US" sz="1600" dirty="0"/>
              <a:t> | </a:t>
            </a:r>
            <a:r>
              <a:rPr lang="en-US" sz="1600" dirty="0">
                <a:hlinkClick r:id="rId14"/>
              </a:rPr>
              <a:t>Facebook</a:t>
            </a:r>
            <a:r>
              <a:rPr lang="en-US" sz="1600" dirty="0"/>
              <a:t> | </a:t>
            </a:r>
            <a:r>
              <a:rPr lang="en-US" sz="1600" dirty="0">
                <a:hlinkClick r:id="rId15"/>
              </a:rPr>
              <a:t>Twitter</a:t>
            </a:r>
            <a:r>
              <a:rPr lang="en-US" sz="1600" dirty="0"/>
              <a:t> </a:t>
            </a:r>
          </a:p>
          <a:p>
            <a:r>
              <a:rPr lang="en-US" sz="1600" dirty="0">
                <a:hlinkClick r:id="rId16"/>
              </a:rPr>
              <a:t>Subscribe to CDC Project Firstline e-mails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0799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87A53734-E1B2-45B2-A5FC-058AC0EE4B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91398" y="725168"/>
            <a:ext cx="4800601" cy="1135000"/>
          </a:xfrm>
        </p:spPr>
        <p:txBody>
          <a:bodyPr/>
          <a:lstStyle/>
          <a:p>
            <a:r>
              <a:rPr kumimoji="0" lang="es-ES" altLang="en-US" sz="4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venir LT Std 65 Medium"/>
                <a:cs typeface="Times New Roman" panose="02020603050405020304" pitchFamily="18" charset="0"/>
              </a:rPr>
              <a:t>A BETO EL INQUIETO LE PONEN UNA VÍA INTRAVENOSA</a:t>
            </a:r>
            <a:endParaRPr lang="en-US" dirty="0"/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C0683C71-05CB-4FEF-A2ED-0DEE5104EA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91399" y="2621850"/>
            <a:ext cx="4000501" cy="2775432"/>
          </a:xfrm>
        </p:spPr>
        <p:txBody>
          <a:bodyPr/>
          <a:lstStyle/>
          <a:p>
            <a:r>
              <a:rPr lang="es-ES" dirty="0">
                <a:latin typeface="Avenir LT Std 55 Roman"/>
              </a:rPr>
              <a:t>Un niño, Beto, acaba de ser ingresado en el hospital. Usted está a punto de insertar una vía intravenosa en su brazo.</a:t>
            </a:r>
            <a:endParaRPr lang="en-US" dirty="0">
              <a:latin typeface="Avenir LT Std 55 Roman"/>
            </a:endParaRPr>
          </a:p>
        </p:txBody>
      </p:sp>
      <p:pic>
        <p:nvPicPr>
          <p:cNvPr id="1027" name="Picture 3" descr="Beto, un niño pequeño, sentado en una silla de ruedas">
            <a:extLst>
              <a:ext uri="{FF2B5EF4-FFF2-40B4-BE49-F238E27FC236}">
                <a16:creationId xmlns:a16="http://schemas.microsoft.com/office/drawing/2014/main" id="{CBBB0B54-36B5-47F1-BF96-C0A805E28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679"/>
            <a:ext cx="6981825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6E5A9FC-0F42-4208-81EF-EC707E2361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>
                <a:solidFill>
                  <a:srgbClr val="133E68"/>
                </a:solidFill>
                <a:uFill>
                  <a:solidFill>
                    <a:schemeClr val="accent6"/>
                  </a:solidFill>
                </a:uFill>
              </a:rPr>
              <a:t>Siguiente</a:t>
            </a:r>
            <a:endParaRPr lang="en-US" dirty="0">
              <a:solidFill>
                <a:srgbClr val="133E68"/>
              </a:solidFill>
              <a:uFill>
                <a:solidFill>
                  <a:schemeClr val="accent6"/>
                </a:solidFill>
              </a:uFill>
              <a:hlinkClick r:id="rId3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168653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4" descr="Botón de Ponerse una mascarilla">
            <a:hlinkClick r:id="rId2" action="ppaction://hlinksldjump"/>
            <a:extLst>
              <a:ext uri="{FF2B5EF4-FFF2-40B4-BE49-F238E27FC236}">
                <a16:creationId xmlns:a16="http://schemas.microsoft.com/office/drawing/2014/main" id="{E678FDBF-1118-1F1D-0E5C-A4AC52E36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315" y="1773324"/>
            <a:ext cx="2790825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otón de Ponerse los guantes">
            <a:hlinkClick r:id="rId2" action="ppaction://hlinksldjump"/>
            <a:extLst>
              <a:ext uri="{FF2B5EF4-FFF2-40B4-BE49-F238E27FC236}">
                <a16:creationId xmlns:a16="http://schemas.microsoft.com/office/drawing/2014/main" id="{1F30D962-F36C-F2EE-93EB-15F0D3223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23" y="4291844"/>
            <a:ext cx="2790825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Botón de Desechar los suministros usados">
            <a:hlinkClick r:id="rId2" action="ppaction://hlinksldjump"/>
            <a:extLst>
              <a:ext uri="{FF2B5EF4-FFF2-40B4-BE49-F238E27FC236}">
                <a16:creationId xmlns:a16="http://schemas.microsoft.com/office/drawing/2014/main" id="{C5A635B7-414A-ECFC-B519-8CDF8CB1C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443" y="4303561"/>
            <a:ext cx="2790825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Botón de Insertar una vía intravenosa">
            <a:hlinkClick r:id="rId2" action="ppaction://hlinksldjump"/>
            <a:extLst>
              <a:ext uri="{FF2B5EF4-FFF2-40B4-BE49-F238E27FC236}">
                <a16:creationId xmlns:a16="http://schemas.microsoft.com/office/drawing/2014/main" id="{EBA07E8C-9832-93B9-95C1-4B92D8420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219" y="1783445"/>
            <a:ext cx="2790825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Botón de Lavarse las manos con agua y jabón">
            <a:hlinkClick r:id="rId7" action="ppaction://hlinksldjump"/>
            <a:extLst>
              <a:ext uri="{FF2B5EF4-FFF2-40B4-BE49-F238E27FC236}">
                <a16:creationId xmlns:a16="http://schemas.microsoft.com/office/drawing/2014/main" id="{E864BFCA-2F24-F626-6E96-6C5E08CF0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367" y="4294033"/>
            <a:ext cx="2790825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otón de Desinfectar la piel de Beto ">
            <a:hlinkClick r:id="rId2" action="ppaction://hlinksldjump"/>
            <a:extLst>
              <a:ext uri="{FF2B5EF4-FFF2-40B4-BE49-F238E27FC236}">
                <a16:creationId xmlns:a16="http://schemas.microsoft.com/office/drawing/2014/main" id="{D5C118A8-0363-BFDD-E818-83EE34293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47" y="1783446"/>
            <a:ext cx="2790825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Botón de Usar desinfectante de manos">
            <a:hlinkClick r:id="rId7" action="ppaction://hlinksldjump"/>
            <a:extLst>
              <a:ext uri="{FF2B5EF4-FFF2-40B4-BE49-F238E27FC236}">
                <a16:creationId xmlns:a16="http://schemas.microsoft.com/office/drawing/2014/main" id="{F709D831-AF85-A527-6ABB-F0A1600A2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733" y="4294032"/>
            <a:ext cx="2790825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Botón de Ponerse una bata">
            <a:hlinkClick r:id="rId2" action="ppaction://hlinksldjump"/>
            <a:extLst>
              <a:ext uri="{FF2B5EF4-FFF2-40B4-BE49-F238E27FC236}">
                <a16:creationId xmlns:a16="http://schemas.microsoft.com/office/drawing/2014/main" id="{45636396-2956-F174-B821-9570A99AB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091" y="1805290"/>
            <a:ext cx="2790825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FD3CF0-419B-4446-A44C-CED58892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50360"/>
            <a:ext cx="10515600" cy="989250"/>
          </a:xfrm>
        </p:spPr>
        <p:txBody>
          <a:bodyPr anchor="b"/>
          <a:lstStyle/>
          <a:p>
            <a:r>
              <a:rPr lang="es-ES" dirty="0"/>
              <a:t>¿Qué es lo primero que debe hacer?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8C2BC7F-C820-4211-8443-844C29774214}"/>
              </a:ext>
            </a:extLst>
          </p:cNvPr>
          <p:cNvSpPr txBox="1">
            <a:spLocks/>
          </p:cNvSpPr>
          <p:nvPr/>
        </p:nvSpPr>
        <p:spPr>
          <a:xfrm>
            <a:off x="285750" y="1139610"/>
            <a:ext cx="6229350" cy="5889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b="1" kern="1200" cap="none" spc="100" baseline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Tx/>
              <a:buSzPct val="90000"/>
              <a:buFont typeface="Wingdings" panose="05000000000000000000" pitchFamily="2" charset="2"/>
              <a:buNone/>
              <a:defRPr sz="24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20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Font typeface="Century Gothic" panose="020B0502020202020204" pitchFamily="34" charset="0"/>
              <a:buNone/>
              <a:defRPr sz="18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Seleccione</a:t>
            </a:r>
            <a:r>
              <a:rPr lang="en-US" dirty="0"/>
              <a:t> la </a:t>
            </a:r>
            <a:r>
              <a:rPr lang="en-US" dirty="0" err="1"/>
              <a:t>opción</a:t>
            </a:r>
            <a:r>
              <a:rPr lang="en-US" dirty="0"/>
              <a:t> </a:t>
            </a:r>
            <a:r>
              <a:rPr lang="en-US" dirty="0" err="1"/>
              <a:t>correcta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851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D71F9F-95D7-4236-BB45-8FE2E1A58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>
                <a:uFill>
                  <a:solidFill>
                    <a:srgbClr val="31406C"/>
                  </a:solidFill>
                </a:u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INCORRECT</a:t>
            </a:r>
            <a:r>
              <a:rPr lang="en-US" u="sng" dirty="0" err="1">
                <a:uFill>
                  <a:solidFill>
                    <a:srgbClr val="31406C"/>
                  </a:solidFill>
                </a:uFill>
              </a:rPr>
              <a:t>O</a:t>
            </a:r>
            <a:endParaRPr lang="en-US" u="sng" dirty="0">
              <a:uFill>
                <a:solidFill>
                  <a:srgbClr val="31406C"/>
                </a:solidFill>
              </a:u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D11E94-5286-4329-93B3-4C2977C651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u="sng" dirty="0" err="1">
                <a:solidFill>
                  <a:srgbClr val="133E68"/>
                </a:solidFill>
                <a:uFill>
                  <a:solidFill>
                    <a:schemeClr val="accent6"/>
                  </a:solidFill>
                </a:u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Intentar</a:t>
            </a:r>
            <a:r>
              <a:rPr lang="en-US" u="sng" dirty="0">
                <a:solidFill>
                  <a:srgbClr val="133E68"/>
                </a:solidFill>
                <a:uFill>
                  <a:solidFill>
                    <a:schemeClr val="accent6"/>
                  </a:solidFill>
                </a:u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nuevo</a:t>
            </a:r>
          </a:p>
        </p:txBody>
      </p:sp>
    </p:spTree>
    <p:extLst>
      <p:ext uri="{BB962C8B-B14F-4D97-AF65-F5344CB8AC3E}">
        <p14:creationId xmlns:p14="http://schemas.microsoft.com/office/powerpoint/2010/main" val="179077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ED7D57C-E4E3-4355-A685-71D3AB50C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FFFFFF"/>
                </a:solidFill>
                <a:effectLst/>
                <a:latin typeface="Avenir LT Std 65 Medium"/>
              </a:rPr>
              <a:t>¡</a:t>
            </a:r>
            <a:r>
              <a:rPr lang="en-US" b="1" i="0" dirty="0" err="1">
                <a:solidFill>
                  <a:srgbClr val="FFFFFF"/>
                </a:solidFill>
                <a:effectLst/>
                <a:latin typeface="Avenir LT Std 65 Medium"/>
              </a:rPr>
              <a:t>CORRECTO</a:t>
            </a:r>
            <a:r>
              <a:rPr lang="en-US" b="1" i="0" dirty="0">
                <a:solidFill>
                  <a:srgbClr val="FFFFFF"/>
                </a:solidFill>
                <a:effectLst/>
                <a:latin typeface="Avenir LT Std 65 Medium"/>
              </a:rPr>
              <a:t>!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05B1133-1E15-451C-8798-6E8CA5A515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90662" y="1018615"/>
            <a:ext cx="9210675" cy="588953"/>
          </a:xfrm>
        </p:spPr>
        <p:txBody>
          <a:bodyPr/>
          <a:lstStyle/>
          <a:p>
            <a:r>
              <a:rPr lang="es-ES" dirty="0"/>
              <a:t>Usar desinfectante de manos o lavarse las manos con agua y jabón</a:t>
            </a:r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49542783-1B36-4404-BE57-4A78056538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b="1" dirty="0"/>
              <a:t>Es importante limpiarse las manos para remover los microbios antes de introducir una vía intravenosa. El desinfectante de manos es ligeramente mejor para eliminar los microbios, pero lavarse con agua y jabón sigue siendo una buena opción.</a:t>
            </a:r>
            <a:endParaRPr lang="en-US" b="1" dirty="0"/>
          </a:p>
        </p:txBody>
      </p:sp>
      <p:pic>
        <p:nvPicPr>
          <p:cNvPr id="7171" name="Picture 3" descr="Lavarse las manos con agua y jabón">
            <a:extLst>
              <a:ext uri="{FF2B5EF4-FFF2-40B4-BE49-F238E27FC236}">
                <a16:creationId xmlns:a16="http://schemas.microsoft.com/office/drawing/2014/main" id="{E9F16436-EFF6-4E97-A5A4-ED9D708E9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0566"/>
            <a:ext cx="5867400" cy="375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9452E31-5E4D-4B58-BBE4-29AEFB8368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>
                <a:solidFill>
                  <a:srgbClr val="133E68"/>
                </a:solidFill>
                <a:uFill>
                  <a:solidFill>
                    <a:schemeClr val="accent6"/>
                  </a:solidFill>
                </a:uFill>
              </a:rPr>
              <a:t>Siguiente</a:t>
            </a:r>
            <a:endParaRPr lang="en-US" dirty="0">
              <a:solidFill>
                <a:srgbClr val="133E68"/>
              </a:solidFill>
              <a:uFill>
                <a:solidFill>
                  <a:schemeClr val="accent6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71300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Botón de Ponerse los guantes">
            <a:hlinkClick r:id="rId3" action="ppaction://hlinksldjump"/>
            <a:extLst>
              <a:ext uri="{FF2B5EF4-FFF2-40B4-BE49-F238E27FC236}">
                <a16:creationId xmlns:a16="http://schemas.microsoft.com/office/drawing/2014/main" id="{A6E1D1B8-7EF3-CBB4-97D3-6918340D5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6" y="4294032"/>
            <a:ext cx="2790825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otón de Desechar los suministros usados">
            <a:hlinkClick r:id="rId5" action="ppaction://hlinksldjump"/>
            <a:extLst>
              <a:ext uri="{FF2B5EF4-FFF2-40B4-BE49-F238E27FC236}">
                <a16:creationId xmlns:a16="http://schemas.microsoft.com/office/drawing/2014/main" id="{4BA7574A-3517-3E90-C744-682310B47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788" y="4312462"/>
            <a:ext cx="2790825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8" descr="Botón de Ponerse una bata">
            <a:hlinkClick r:id="rId5" action="ppaction://hlinksldjump"/>
            <a:extLst>
              <a:ext uri="{FF2B5EF4-FFF2-40B4-BE49-F238E27FC236}">
                <a16:creationId xmlns:a16="http://schemas.microsoft.com/office/drawing/2014/main" id="{8ED8B77F-AAAF-F6C2-DDEB-332276DFC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090" y="1783444"/>
            <a:ext cx="2790825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Botón de Ponerse una mascarilla">
            <a:hlinkClick r:id="rId5" action="ppaction://hlinksldjump"/>
            <a:extLst>
              <a:ext uri="{FF2B5EF4-FFF2-40B4-BE49-F238E27FC236}">
                <a16:creationId xmlns:a16="http://schemas.microsoft.com/office/drawing/2014/main" id="{64E68819-0D1D-6E63-B7E7-D5672369F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314" y="1783444"/>
            <a:ext cx="2790825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Botón de Insertar una vía intravenosa">
            <a:hlinkClick r:id="rId5" action="ppaction://hlinksldjump"/>
            <a:extLst>
              <a:ext uri="{FF2B5EF4-FFF2-40B4-BE49-F238E27FC236}">
                <a16:creationId xmlns:a16="http://schemas.microsoft.com/office/drawing/2014/main" id="{0F89E677-640A-80DC-3D57-48C934DEB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219" y="1783445"/>
            <a:ext cx="2790825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0" descr="Botón de Lavarse las manos con agua y jabón">
            <a:hlinkClick r:id="rId5" action="ppaction://hlinksldjump"/>
            <a:extLst>
              <a:ext uri="{FF2B5EF4-FFF2-40B4-BE49-F238E27FC236}">
                <a16:creationId xmlns:a16="http://schemas.microsoft.com/office/drawing/2014/main" id="{6151DBBA-2AD4-87DD-8D18-DE1ECA663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367" y="4294033"/>
            <a:ext cx="2790825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Botón de Desinfectar la piel de Beto ">
            <a:hlinkClick r:id="rId5" action="ppaction://hlinksldjump"/>
            <a:extLst>
              <a:ext uri="{FF2B5EF4-FFF2-40B4-BE49-F238E27FC236}">
                <a16:creationId xmlns:a16="http://schemas.microsoft.com/office/drawing/2014/main" id="{5B3BD9CE-24BE-E69A-54E5-D250EEBF7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47" y="1783446"/>
            <a:ext cx="2790825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Botón de Usar desinfectante de manos">
            <a:hlinkClick r:id="rId5" action="ppaction://hlinksldjump"/>
            <a:extLst>
              <a:ext uri="{FF2B5EF4-FFF2-40B4-BE49-F238E27FC236}">
                <a16:creationId xmlns:a16="http://schemas.microsoft.com/office/drawing/2014/main" id="{6F72E561-5F39-B5B9-2CAF-4197304A9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733" y="4294032"/>
            <a:ext cx="2790825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FD3CF0-419B-4446-A44C-CED58892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49" y="323140"/>
            <a:ext cx="11906251" cy="588954"/>
          </a:xfrm>
        </p:spPr>
        <p:txBody>
          <a:bodyPr anchor="ctr"/>
          <a:lstStyle/>
          <a:p>
            <a:r>
              <a:rPr lang="es-ES" b="1" i="0" dirty="0">
                <a:solidFill>
                  <a:srgbClr val="FFFFFF"/>
                </a:solidFill>
                <a:effectLst/>
                <a:latin typeface="Avenir LT Std 65 Medium"/>
              </a:rPr>
              <a:t>Ahora que tiene las manos limpias, ¿qué es lo siguiente?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39964CC-C005-4F8F-8402-4FBC61E13607}"/>
              </a:ext>
            </a:extLst>
          </p:cNvPr>
          <p:cNvSpPr txBox="1">
            <a:spLocks/>
          </p:cNvSpPr>
          <p:nvPr/>
        </p:nvSpPr>
        <p:spPr>
          <a:xfrm>
            <a:off x="285750" y="1139610"/>
            <a:ext cx="6229350" cy="5889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b="1" kern="1200" cap="none" spc="100" baseline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Tx/>
              <a:buSzPct val="90000"/>
              <a:buFont typeface="Wingdings" panose="05000000000000000000" pitchFamily="2" charset="2"/>
              <a:buNone/>
              <a:defRPr sz="24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20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Font typeface="Century Gothic" panose="020B0502020202020204" pitchFamily="34" charset="0"/>
              <a:buNone/>
              <a:defRPr sz="18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Seleccione</a:t>
            </a:r>
            <a:r>
              <a:rPr lang="en-US" dirty="0"/>
              <a:t> la </a:t>
            </a:r>
            <a:r>
              <a:rPr lang="en-US" dirty="0" err="1"/>
              <a:t>opción</a:t>
            </a:r>
            <a:r>
              <a:rPr lang="en-US" dirty="0"/>
              <a:t> </a:t>
            </a:r>
            <a:r>
              <a:rPr lang="en-US" dirty="0" err="1"/>
              <a:t>correcta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93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D71F9F-95D7-4236-BB45-8FE2E1A58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>
                <a:uFill>
                  <a:solidFill>
                    <a:srgbClr val="31406C"/>
                  </a:solidFill>
                </a:u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INCORRECT</a:t>
            </a:r>
            <a:r>
              <a:rPr lang="en-US" u="sng" dirty="0" err="1">
                <a:uFill>
                  <a:solidFill>
                    <a:srgbClr val="31406C"/>
                  </a:solidFill>
                </a:uFill>
              </a:rPr>
              <a:t>O</a:t>
            </a:r>
            <a:endParaRPr lang="en-US" u="sng" dirty="0">
              <a:uFill>
                <a:solidFill>
                  <a:srgbClr val="31406C"/>
                </a:solidFill>
              </a:u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D11E94-5286-4329-93B3-4C2977C651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u="sng" dirty="0" err="1">
                <a:uFill>
                  <a:solidFill>
                    <a:schemeClr val="accent6"/>
                  </a:solidFill>
                </a:u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Intentar</a:t>
            </a:r>
            <a:r>
              <a:rPr lang="en-US" u="sng" dirty="0">
                <a:uFill>
                  <a:solidFill>
                    <a:schemeClr val="accent6"/>
                  </a:solidFill>
                </a:u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nuevo</a:t>
            </a:r>
            <a:endParaRPr lang="en-US" u="sng" dirty="0">
              <a:uFill>
                <a:solidFill>
                  <a:schemeClr val="accent6"/>
                </a:solidFill>
              </a:uFill>
              <a:hlinkClick r:id="rId2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187049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1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3780_PFL_PPT_template_Avenir_2-26-21_DRAFT">
  <a:themeElements>
    <a:clrScheme name="PFL Power Surge">
      <a:dk1>
        <a:sysClr val="windowText" lastClr="000000"/>
      </a:dk1>
      <a:lt1>
        <a:srgbClr val="FFFFFF"/>
      </a:lt1>
      <a:dk2>
        <a:srgbClr val="7D4578"/>
      </a:dk2>
      <a:lt2>
        <a:srgbClr val="78B441"/>
      </a:lt2>
      <a:accent1>
        <a:srgbClr val="13619C"/>
      </a:accent1>
      <a:accent2>
        <a:srgbClr val="2C998A"/>
      </a:accent2>
      <a:accent3>
        <a:srgbClr val="FAAA51"/>
      </a:accent3>
      <a:accent4>
        <a:srgbClr val="123E67"/>
      </a:accent4>
      <a:accent5>
        <a:srgbClr val="CC314E"/>
      </a:accent5>
      <a:accent6>
        <a:srgbClr val="F4DF4D"/>
      </a:accent6>
      <a:hlink>
        <a:srgbClr val="0070C0"/>
      </a:hlink>
      <a:folHlink>
        <a:srgbClr val="5052A3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00C7441-9561-4DBA-819E-24C06F538D37}" vid="{5E2362F0-5FBD-4C93-8ADE-1DD9536CF87C}"/>
    </a:ext>
  </a:extLst>
</a:theme>
</file>

<file path=ppt/theme/theme2.xml><?xml version="1.0" encoding="utf-8"?>
<a:theme xmlns:a="http://schemas.openxmlformats.org/drawingml/2006/main" name="1_13780_PFL_PPT_template_Avenir_2-26-21_DRAFT">
  <a:themeElements>
    <a:clrScheme name="PFL Power Surge">
      <a:dk1>
        <a:sysClr val="windowText" lastClr="000000"/>
      </a:dk1>
      <a:lt1>
        <a:srgbClr val="FFFFFF"/>
      </a:lt1>
      <a:dk2>
        <a:srgbClr val="7D4578"/>
      </a:dk2>
      <a:lt2>
        <a:srgbClr val="78B441"/>
      </a:lt2>
      <a:accent1>
        <a:srgbClr val="13619C"/>
      </a:accent1>
      <a:accent2>
        <a:srgbClr val="2C998A"/>
      </a:accent2>
      <a:accent3>
        <a:srgbClr val="FAAA51"/>
      </a:accent3>
      <a:accent4>
        <a:srgbClr val="123E67"/>
      </a:accent4>
      <a:accent5>
        <a:srgbClr val="CC314E"/>
      </a:accent5>
      <a:accent6>
        <a:srgbClr val="F4DF4D"/>
      </a:accent6>
      <a:hlink>
        <a:srgbClr val="0070C0"/>
      </a:hlink>
      <a:folHlink>
        <a:srgbClr val="5052A3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00C7441-9561-4DBA-819E-24C06F538D37}" vid="{5E2362F0-5FBD-4C93-8ADE-1DD9536CF87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F9789A2C6C6A42848AD3E83498EFFD" ma:contentTypeVersion="10" ma:contentTypeDescription="Create a new document." ma:contentTypeScope="" ma:versionID="b1447568f00230918d400bc6bae2e5b1">
  <xsd:schema xmlns:xsd="http://www.w3.org/2001/XMLSchema" xmlns:xs="http://www.w3.org/2001/XMLSchema" xmlns:p="http://schemas.microsoft.com/office/2006/metadata/properties" xmlns:ns2="2ff4a757-ef58-4719-9cd6-c9998935b06f" xmlns:ns3="53dcfa65-588a-4288-bff4-eca324ea375f" targetNamespace="http://schemas.microsoft.com/office/2006/metadata/properties" ma:root="true" ma:fieldsID="9d2748040fc62d81e6171548636dd70c" ns2:_="" ns3:_="">
    <xsd:import namespace="2ff4a757-ef58-4719-9cd6-c9998935b06f"/>
    <xsd:import namespace="53dcfa65-588a-4288-bff4-eca324ea37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4a757-ef58-4719-9cd6-c9998935b0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dcfa65-588a-4288-bff4-eca324ea375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0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F9789A2C6C6A42848AD3E83498EFFD" ma:contentTypeVersion="10" ma:contentTypeDescription="Create a new document." ma:contentTypeScope="" ma:versionID="b1447568f00230918d400bc6bae2e5b1">
  <xsd:schema xmlns:xsd="http://www.w3.org/2001/XMLSchema" xmlns:xs="http://www.w3.org/2001/XMLSchema" xmlns:p="http://schemas.microsoft.com/office/2006/metadata/properties" xmlns:ns2="2ff4a757-ef58-4719-9cd6-c9998935b06f" xmlns:ns3="53dcfa65-588a-4288-bff4-eca324ea375f" targetNamespace="http://schemas.microsoft.com/office/2006/metadata/properties" ma:root="true" ma:fieldsID="9d2748040fc62d81e6171548636dd70c" ns2:_="" ns3:_="">
    <xsd:import namespace="2ff4a757-ef58-4719-9cd6-c9998935b06f"/>
    <xsd:import namespace="53dcfa65-588a-4288-bff4-eca324ea37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4a757-ef58-4719-9cd6-c9998935b0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dcfa65-588a-4288-bff4-eca324ea375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3dcfa65-588a-4288-bff4-eca324ea375f">
      <UserInfo>
        <DisplayName>Hill, Katie (MDH)</DisplayName>
        <AccountId>39</AccountId>
        <AccountType/>
      </UserInfo>
    </SharedWithUsers>
  </documentManagement>
</p:properties>
</file>

<file path=customXml/item1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F9789A2C6C6A42848AD3E83498EFFD" ma:contentTypeVersion="10" ma:contentTypeDescription="Create a new document." ma:contentTypeScope="" ma:versionID="b1447568f00230918d400bc6bae2e5b1">
  <xsd:schema xmlns:xsd="http://www.w3.org/2001/XMLSchema" xmlns:xs="http://www.w3.org/2001/XMLSchema" xmlns:p="http://schemas.microsoft.com/office/2006/metadata/properties" xmlns:ns2="2ff4a757-ef58-4719-9cd6-c9998935b06f" xmlns:ns3="53dcfa65-588a-4288-bff4-eca324ea375f" targetNamespace="http://schemas.microsoft.com/office/2006/metadata/properties" ma:root="true" ma:fieldsID="9d2748040fc62d81e6171548636dd70c" ns2:_="" ns3:_="">
    <xsd:import namespace="2ff4a757-ef58-4719-9cd6-c9998935b06f"/>
    <xsd:import namespace="53dcfa65-588a-4288-bff4-eca324ea37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4a757-ef58-4719-9cd6-c9998935b0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dcfa65-588a-4288-bff4-eca324ea375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F9789A2C6C6A42848AD3E83498EFFD" ma:contentTypeVersion="10" ma:contentTypeDescription="Create a new document." ma:contentTypeScope="" ma:versionID="b1447568f00230918d400bc6bae2e5b1">
  <xsd:schema xmlns:xsd="http://www.w3.org/2001/XMLSchema" xmlns:xs="http://www.w3.org/2001/XMLSchema" xmlns:p="http://schemas.microsoft.com/office/2006/metadata/properties" xmlns:ns2="2ff4a757-ef58-4719-9cd6-c9998935b06f" xmlns:ns3="53dcfa65-588a-4288-bff4-eca324ea375f" targetNamespace="http://schemas.microsoft.com/office/2006/metadata/properties" ma:root="true" ma:fieldsID="9d2748040fc62d81e6171548636dd70c" ns2:_="" ns3:_="">
    <xsd:import namespace="2ff4a757-ef58-4719-9cd6-c9998935b06f"/>
    <xsd:import namespace="53dcfa65-588a-4288-bff4-eca324ea37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4a757-ef58-4719-9cd6-c9998935b0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dcfa65-588a-4288-bff4-eca324ea375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F9789A2C6C6A42848AD3E83498EFFD" ma:contentTypeVersion="10" ma:contentTypeDescription="Create a new document." ma:contentTypeScope="" ma:versionID="b1447568f00230918d400bc6bae2e5b1">
  <xsd:schema xmlns:xsd="http://www.w3.org/2001/XMLSchema" xmlns:xs="http://www.w3.org/2001/XMLSchema" xmlns:p="http://schemas.microsoft.com/office/2006/metadata/properties" xmlns:ns2="2ff4a757-ef58-4719-9cd6-c9998935b06f" xmlns:ns3="53dcfa65-588a-4288-bff4-eca324ea375f" targetNamespace="http://schemas.microsoft.com/office/2006/metadata/properties" ma:root="true" ma:fieldsID="9d2748040fc62d81e6171548636dd70c" ns2:_="" ns3:_="">
    <xsd:import namespace="2ff4a757-ef58-4719-9cd6-c9998935b06f"/>
    <xsd:import namespace="53dcfa65-588a-4288-bff4-eca324ea37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4a757-ef58-4719-9cd6-c9998935b0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dcfa65-588a-4288-bff4-eca324ea375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7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8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3dcfa65-588a-4288-bff4-eca324ea375f">
      <UserInfo>
        <DisplayName>Hill, Katie (MDH)</DisplayName>
        <AccountId>39</AccountId>
        <AccountType/>
      </UserInfo>
    </SharedWithUsers>
  </documentManagement>
</p:properti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3dcfa65-588a-4288-bff4-eca324ea375f">
      <UserInfo>
        <DisplayName>Hill, Katie (MDH)</DisplayName>
        <AccountId>39</AccountId>
        <AccountType/>
      </UserInfo>
    </SharedWithUsers>
  </documentManagement>
</p:properties>
</file>

<file path=customXml/item20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3dcfa65-588a-4288-bff4-eca324ea375f">
      <UserInfo>
        <DisplayName>Hill, Katie (MDH)</DisplayName>
        <AccountId>39</AccountId>
        <AccountType/>
      </UserInfo>
    </SharedWithUsers>
  </documentManagement>
</p:properties>
</file>

<file path=customXml/item2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3dcfa65-588a-4288-bff4-eca324ea375f">
      <UserInfo>
        <DisplayName>Hill, Katie (MDH)</DisplayName>
        <AccountId>39</AccountId>
        <AccountType/>
      </UserInfo>
    </SharedWithUsers>
  </documentManagement>
</p:properties>
</file>

<file path=customXml/item2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F9789A2C6C6A42848AD3E83498EFFD" ma:contentTypeVersion="10" ma:contentTypeDescription="Create a new document." ma:contentTypeScope="" ma:versionID="b1447568f00230918d400bc6bae2e5b1">
  <xsd:schema xmlns:xsd="http://www.w3.org/2001/XMLSchema" xmlns:xs="http://www.w3.org/2001/XMLSchema" xmlns:p="http://schemas.microsoft.com/office/2006/metadata/properties" xmlns:ns2="2ff4a757-ef58-4719-9cd6-c9998935b06f" xmlns:ns3="53dcfa65-588a-4288-bff4-eca324ea375f" targetNamespace="http://schemas.microsoft.com/office/2006/metadata/properties" ma:root="true" ma:fieldsID="9d2748040fc62d81e6171548636dd70c" ns2:_="" ns3:_="">
    <xsd:import namespace="2ff4a757-ef58-4719-9cd6-c9998935b06f"/>
    <xsd:import namespace="53dcfa65-588a-4288-bff4-eca324ea37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4a757-ef58-4719-9cd6-c9998935b0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dcfa65-588a-4288-bff4-eca324ea375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3dcfa65-588a-4288-bff4-eca324ea375f">
      <UserInfo>
        <DisplayName>Hill, Katie (MDH)</DisplayName>
        <AccountId>39</AccountId>
        <AccountType/>
      </UserInfo>
    </SharedWithUsers>
  </documentManagement>
</p:properties>
</file>

<file path=customXml/item28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3dcfa65-588a-4288-bff4-eca324ea375f">
      <UserInfo>
        <DisplayName>Hill, Katie (MDH)</DisplayName>
        <AccountId>39</AccountId>
        <AccountType/>
      </UserInfo>
    </SharedWithUsers>
  </documentManagement>
</p:properti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3dcfa65-588a-4288-bff4-eca324ea375f">
      <UserInfo>
        <DisplayName>Hill, Katie (MDH)</DisplayName>
        <AccountId>39</AccountId>
        <AccountType/>
      </UserInfo>
    </SharedWithUsers>
  </documentManagement>
</p:properties>
</file>

<file path=customXml/item30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F9789A2C6C6A42848AD3E83498EFFD" ma:contentTypeVersion="10" ma:contentTypeDescription="Create a new document." ma:contentTypeScope="" ma:versionID="b1447568f00230918d400bc6bae2e5b1">
  <xsd:schema xmlns:xsd="http://www.w3.org/2001/XMLSchema" xmlns:xs="http://www.w3.org/2001/XMLSchema" xmlns:p="http://schemas.microsoft.com/office/2006/metadata/properties" xmlns:ns2="2ff4a757-ef58-4719-9cd6-c9998935b06f" xmlns:ns3="53dcfa65-588a-4288-bff4-eca324ea375f" targetNamespace="http://schemas.microsoft.com/office/2006/metadata/properties" ma:root="true" ma:fieldsID="9d2748040fc62d81e6171548636dd70c" ns2:_="" ns3:_="">
    <xsd:import namespace="2ff4a757-ef58-4719-9cd6-c9998935b06f"/>
    <xsd:import namespace="53dcfa65-588a-4288-bff4-eca324ea37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4a757-ef58-4719-9cd6-c9998935b0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dcfa65-588a-4288-bff4-eca324ea375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3dcfa65-588a-4288-bff4-eca324ea375f">
      <UserInfo>
        <DisplayName>Hill, Katie (MDH)</DisplayName>
        <AccountId>39</AccountId>
        <AccountType/>
      </UserInfo>
    </SharedWithUsers>
  </documentManagement>
</p:properties>
</file>

<file path=customXml/item3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F9789A2C6C6A42848AD3E83498EFFD" ma:contentTypeVersion="10" ma:contentTypeDescription="Create a new document." ma:contentTypeScope="" ma:versionID="b1447568f00230918d400bc6bae2e5b1">
  <xsd:schema xmlns:xsd="http://www.w3.org/2001/XMLSchema" xmlns:xs="http://www.w3.org/2001/XMLSchema" xmlns:p="http://schemas.microsoft.com/office/2006/metadata/properties" xmlns:ns2="2ff4a757-ef58-4719-9cd6-c9998935b06f" xmlns:ns3="53dcfa65-588a-4288-bff4-eca324ea375f" targetNamespace="http://schemas.microsoft.com/office/2006/metadata/properties" ma:root="true" ma:fieldsID="9d2748040fc62d81e6171548636dd70c" ns2:_="" ns3:_="">
    <xsd:import namespace="2ff4a757-ef58-4719-9cd6-c9998935b06f"/>
    <xsd:import namespace="53dcfa65-588a-4288-bff4-eca324ea37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4a757-ef58-4719-9cd6-c9998935b0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dcfa65-588a-4288-bff4-eca324ea375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F9789A2C6C6A42848AD3E83498EFFD" ma:contentTypeVersion="10" ma:contentTypeDescription="Create a new document." ma:contentTypeScope="" ma:versionID="b1447568f00230918d400bc6bae2e5b1">
  <xsd:schema xmlns:xsd="http://www.w3.org/2001/XMLSchema" xmlns:xs="http://www.w3.org/2001/XMLSchema" xmlns:p="http://schemas.microsoft.com/office/2006/metadata/properties" xmlns:ns2="2ff4a757-ef58-4719-9cd6-c9998935b06f" xmlns:ns3="53dcfa65-588a-4288-bff4-eca324ea375f" targetNamespace="http://schemas.microsoft.com/office/2006/metadata/properties" ma:root="true" ma:fieldsID="9d2748040fc62d81e6171548636dd70c" ns2:_="" ns3:_="">
    <xsd:import namespace="2ff4a757-ef58-4719-9cd6-c9998935b06f"/>
    <xsd:import namespace="53dcfa65-588a-4288-bff4-eca324ea37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4a757-ef58-4719-9cd6-c9998935b0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dcfa65-588a-4288-bff4-eca324ea375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3dcfa65-588a-4288-bff4-eca324ea375f">
      <UserInfo>
        <DisplayName>Hill, Katie (MDH)</DisplayName>
        <AccountId>39</AccountId>
        <AccountType/>
      </UserInfo>
    </SharedWithUsers>
  </documentManagement>
</p:properties>
</file>

<file path=customXml/item37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F9789A2C6C6A42848AD3E83498EFFD" ma:contentTypeVersion="10" ma:contentTypeDescription="Create a new document." ma:contentTypeScope="" ma:versionID="b1447568f00230918d400bc6bae2e5b1">
  <xsd:schema xmlns:xsd="http://www.w3.org/2001/XMLSchema" xmlns:xs="http://www.w3.org/2001/XMLSchema" xmlns:p="http://schemas.microsoft.com/office/2006/metadata/properties" xmlns:ns2="2ff4a757-ef58-4719-9cd6-c9998935b06f" xmlns:ns3="53dcfa65-588a-4288-bff4-eca324ea375f" targetNamespace="http://schemas.microsoft.com/office/2006/metadata/properties" ma:root="true" ma:fieldsID="9d2748040fc62d81e6171548636dd70c" ns2:_="" ns3:_="">
    <xsd:import namespace="2ff4a757-ef58-4719-9cd6-c9998935b06f"/>
    <xsd:import namespace="53dcfa65-588a-4288-bff4-eca324ea37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4a757-ef58-4719-9cd6-c9998935b0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dcfa65-588a-4288-bff4-eca324ea375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8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F9789A2C6C6A42848AD3E83498EFFD" ma:contentTypeVersion="10" ma:contentTypeDescription="Create a new document." ma:contentTypeScope="" ma:versionID="b1447568f00230918d400bc6bae2e5b1">
  <xsd:schema xmlns:xsd="http://www.w3.org/2001/XMLSchema" xmlns:xs="http://www.w3.org/2001/XMLSchema" xmlns:p="http://schemas.microsoft.com/office/2006/metadata/properties" xmlns:ns2="2ff4a757-ef58-4719-9cd6-c9998935b06f" xmlns:ns3="53dcfa65-588a-4288-bff4-eca324ea375f" targetNamespace="http://schemas.microsoft.com/office/2006/metadata/properties" ma:root="true" ma:fieldsID="9d2748040fc62d81e6171548636dd70c" ns2:_="" ns3:_="">
    <xsd:import namespace="2ff4a757-ef58-4719-9cd6-c9998935b06f"/>
    <xsd:import namespace="53dcfa65-588a-4288-bff4-eca324ea37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4a757-ef58-4719-9cd6-c9998935b0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dcfa65-588a-4288-bff4-eca324ea375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9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3dcfa65-588a-4288-bff4-eca324ea375f">
      <UserInfo>
        <DisplayName>Hill, Katie (MDH)</DisplayName>
        <AccountId>39</AccountId>
        <AccountType/>
      </UserInfo>
    </SharedWithUsers>
  </documentManagement>
</p:properties>
</file>

<file path=customXml/item40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F9789A2C6C6A42848AD3E83498EFFD" ma:contentTypeVersion="10" ma:contentTypeDescription="Create a new document." ma:contentTypeScope="" ma:versionID="b1447568f00230918d400bc6bae2e5b1">
  <xsd:schema xmlns:xsd="http://www.w3.org/2001/XMLSchema" xmlns:xs="http://www.w3.org/2001/XMLSchema" xmlns:p="http://schemas.microsoft.com/office/2006/metadata/properties" xmlns:ns2="2ff4a757-ef58-4719-9cd6-c9998935b06f" xmlns:ns3="53dcfa65-588a-4288-bff4-eca324ea375f" targetNamespace="http://schemas.microsoft.com/office/2006/metadata/properties" ma:root="true" ma:fieldsID="9d2748040fc62d81e6171548636dd70c" ns2:_="" ns3:_="">
    <xsd:import namespace="2ff4a757-ef58-4719-9cd6-c9998935b06f"/>
    <xsd:import namespace="53dcfa65-588a-4288-bff4-eca324ea37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4a757-ef58-4719-9cd6-c9998935b0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dcfa65-588a-4288-bff4-eca324ea375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F9789A2C6C6A42848AD3E83498EFFD" ma:contentTypeVersion="10" ma:contentTypeDescription="Create a new document." ma:contentTypeScope="" ma:versionID="b1447568f00230918d400bc6bae2e5b1">
  <xsd:schema xmlns:xsd="http://www.w3.org/2001/XMLSchema" xmlns:xs="http://www.w3.org/2001/XMLSchema" xmlns:p="http://schemas.microsoft.com/office/2006/metadata/properties" xmlns:ns2="2ff4a757-ef58-4719-9cd6-c9998935b06f" xmlns:ns3="53dcfa65-588a-4288-bff4-eca324ea375f" targetNamespace="http://schemas.microsoft.com/office/2006/metadata/properties" ma:root="true" ma:fieldsID="9d2748040fc62d81e6171548636dd70c" ns2:_="" ns3:_="">
    <xsd:import namespace="2ff4a757-ef58-4719-9cd6-c9998935b06f"/>
    <xsd:import namespace="53dcfa65-588a-4288-bff4-eca324ea37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4a757-ef58-4719-9cd6-c9998935b0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dcfa65-588a-4288-bff4-eca324ea375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3dcfa65-588a-4288-bff4-eca324ea375f">
      <UserInfo>
        <DisplayName>Hill, Katie (MDH)</DisplayName>
        <AccountId>39</AccountId>
        <AccountType/>
      </UserInfo>
    </SharedWithUsers>
  </documentManagement>
</p:properties>
</file>

<file path=customXml/item4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3dcfa65-588a-4288-bff4-eca324ea375f">
      <UserInfo>
        <DisplayName>Hill, Katie (MDH)</DisplayName>
        <AccountId>39</AccountId>
        <AccountType/>
      </UserInfo>
    </SharedWithUsers>
  </documentManagement>
</p:properties>
</file>

<file path=customXml/item4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3dcfa65-588a-4288-bff4-eca324ea375f">
      <UserInfo>
        <DisplayName>Hill, Katie (MDH)</DisplayName>
        <AccountId>39</AccountId>
        <AccountType/>
      </UserInfo>
    </SharedWithUsers>
  </documentManagement>
</p:properties>
</file>

<file path=customXml/item4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3dcfa65-588a-4288-bff4-eca324ea375f">
      <UserInfo>
        <DisplayName>Hill, Katie (MDH)</DisplayName>
        <AccountId>39</AccountId>
        <AccountType/>
      </UserInfo>
    </SharedWithUsers>
  </documentManagement>
</p:properties>
</file>

<file path=customXml/item48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9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0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F9789A2C6C6A42848AD3E83498EFFD" ma:contentTypeVersion="10" ma:contentTypeDescription="Create a new document." ma:contentTypeScope="" ma:versionID="b1447568f00230918d400bc6bae2e5b1">
  <xsd:schema xmlns:xsd="http://www.w3.org/2001/XMLSchema" xmlns:xs="http://www.w3.org/2001/XMLSchema" xmlns:p="http://schemas.microsoft.com/office/2006/metadata/properties" xmlns:ns2="2ff4a757-ef58-4719-9cd6-c9998935b06f" xmlns:ns3="53dcfa65-588a-4288-bff4-eca324ea375f" targetNamespace="http://schemas.microsoft.com/office/2006/metadata/properties" ma:root="true" ma:fieldsID="9d2748040fc62d81e6171548636dd70c" ns2:_="" ns3:_="">
    <xsd:import namespace="2ff4a757-ef58-4719-9cd6-c9998935b06f"/>
    <xsd:import namespace="53dcfa65-588a-4288-bff4-eca324ea37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4a757-ef58-4719-9cd6-c9998935b0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dcfa65-588a-4288-bff4-eca324ea375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F9789A2C6C6A42848AD3E83498EFFD" ma:contentTypeVersion="10" ma:contentTypeDescription="Create a new document." ma:contentTypeScope="" ma:versionID="b1447568f00230918d400bc6bae2e5b1">
  <xsd:schema xmlns:xsd="http://www.w3.org/2001/XMLSchema" xmlns:xs="http://www.w3.org/2001/XMLSchema" xmlns:p="http://schemas.microsoft.com/office/2006/metadata/properties" xmlns:ns2="2ff4a757-ef58-4719-9cd6-c9998935b06f" xmlns:ns3="53dcfa65-588a-4288-bff4-eca324ea375f" targetNamespace="http://schemas.microsoft.com/office/2006/metadata/properties" ma:root="true" ma:fieldsID="9d2748040fc62d81e6171548636dd70c" ns2:_="" ns3:_="">
    <xsd:import namespace="2ff4a757-ef58-4719-9cd6-c9998935b06f"/>
    <xsd:import namespace="53dcfa65-588a-4288-bff4-eca324ea37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4a757-ef58-4719-9cd6-c9998935b0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dcfa65-588a-4288-bff4-eca324ea375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3dcfa65-588a-4288-bff4-eca324ea375f">
      <UserInfo>
        <DisplayName>Hill, Katie (MDH)</DisplayName>
        <AccountId>39</AccountId>
        <AccountType/>
      </UserInfo>
    </SharedWithUsers>
  </documentManagement>
</p:properties>
</file>

<file path=customXml/item5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3dcfa65-588a-4288-bff4-eca324ea375f">
      <UserInfo>
        <DisplayName>Hill, Katie (MDH)</DisplayName>
        <AccountId>39</AccountId>
        <AccountType/>
      </UserInfo>
    </SharedWithUsers>
  </documentManagement>
</p:properties>
</file>

<file path=customXml/item5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3dcfa65-588a-4288-bff4-eca324ea375f">
      <UserInfo>
        <DisplayName>Hill, Katie (MDH)</DisplayName>
        <AccountId>39</AccountId>
        <AccountType/>
      </UserInfo>
    </SharedWithUsers>
  </documentManagement>
</p:properties>
</file>

<file path=customXml/item56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F9789A2C6C6A42848AD3E83498EFFD" ma:contentTypeVersion="10" ma:contentTypeDescription="Create a new document." ma:contentTypeScope="" ma:versionID="b1447568f00230918d400bc6bae2e5b1">
  <xsd:schema xmlns:xsd="http://www.w3.org/2001/XMLSchema" xmlns:xs="http://www.w3.org/2001/XMLSchema" xmlns:p="http://schemas.microsoft.com/office/2006/metadata/properties" xmlns:ns2="2ff4a757-ef58-4719-9cd6-c9998935b06f" xmlns:ns3="53dcfa65-588a-4288-bff4-eca324ea375f" targetNamespace="http://schemas.microsoft.com/office/2006/metadata/properties" ma:root="true" ma:fieldsID="9d2748040fc62d81e6171548636dd70c" ns2:_="" ns3:_="">
    <xsd:import namespace="2ff4a757-ef58-4719-9cd6-c9998935b06f"/>
    <xsd:import namespace="53dcfa65-588a-4288-bff4-eca324ea37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4a757-ef58-4719-9cd6-c9998935b0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dcfa65-588a-4288-bff4-eca324ea375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7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F9789A2C6C6A42848AD3E83498EFFD" ma:contentTypeVersion="10" ma:contentTypeDescription="Create a new document." ma:contentTypeScope="" ma:versionID="b1447568f00230918d400bc6bae2e5b1">
  <xsd:schema xmlns:xsd="http://www.w3.org/2001/XMLSchema" xmlns:xs="http://www.w3.org/2001/XMLSchema" xmlns:p="http://schemas.microsoft.com/office/2006/metadata/properties" xmlns:ns2="2ff4a757-ef58-4719-9cd6-c9998935b06f" xmlns:ns3="53dcfa65-588a-4288-bff4-eca324ea375f" targetNamespace="http://schemas.microsoft.com/office/2006/metadata/properties" ma:root="true" ma:fieldsID="9d2748040fc62d81e6171548636dd70c" ns2:_="" ns3:_="">
    <xsd:import namespace="2ff4a757-ef58-4719-9cd6-c9998935b06f"/>
    <xsd:import namespace="53dcfa65-588a-4288-bff4-eca324ea37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4a757-ef58-4719-9cd6-c9998935b0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dcfa65-588a-4288-bff4-eca324ea375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3dcfa65-588a-4288-bff4-eca324ea375f">
      <UserInfo>
        <DisplayName>Hill, Katie (MDH)</DisplayName>
        <AccountId>39</AccountId>
        <AccountType/>
      </UserInfo>
    </SharedWithUsers>
  </documentManagement>
</p:properties>
</file>

<file path=customXml/item5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3dcfa65-588a-4288-bff4-eca324ea375f">
      <UserInfo>
        <DisplayName>Hill, Katie (MDH)</DisplayName>
        <AccountId>39</AccountId>
        <AccountType/>
      </UserInfo>
    </SharedWithUsers>
  </documentManagement>
</p:properties>
</file>

<file path=customXml/item6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F9789A2C6C6A42848AD3E83498EFFD" ma:contentTypeVersion="10" ma:contentTypeDescription="Create a new document." ma:contentTypeScope="" ma:versionID="b1447568f00230918d400bc6bae2e5b1">
  <xsd:schema xmlns:xsd="http://www.w3.org/2001/XMLSchema" xmlns:xs="http://www.w3.org/2001/XMLSchema" xmlns:p="http://schemas.microsoft.com/office/2006/metadata/properties" xmlns:ns2="2ff4a757-ef58-4719-9cd6-c9998935b06f" xmlns:ns3="53dcfa65-588a-4288-bff4-eca324ea375f" targetNamespace="http://schemas.microsoft.com/office/2006/metadata/properties" ma:root="true" ma:fieldsID="9d2748040fc62d81e6171548636dd70c" ns2:_="" ns3:_="">
    <xsd:import namespace="2ff4a757-ef58-4719-9cd6-c9998935b06f"/>
    <xsd:import namespace="53dcfa65-588a-4288-bff4-eca324ea37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4a757-ef58-4719-9cd6-c9998935b0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dcfa65-588a-4288-bff4-eca324ea375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60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F9789A2C6C6A42848AD3E83498EFFD" ma:contentTypeVersion="10" ma:contentTypeDescription="Create a new document." ma:contentTypeScope="" ma:versionID="b1447568f00230918d400bc6bae2e5b1">
  <xsd:schema xmlns:xsd="http://www.w3.org/2001/XMLSchema" xmlns:xs="http://www.w3.org/2001/XMLSchema" xmlns:p="http://schemas.microsoft.com/office/2006/metadata/properties" xmlns:ns2="2ff4a757-ef58-4719-9cd6-c9998935b06f" xmlns:ns3="53dcfa65-588a-4288-bff4-eca324ea375f" targetNamespace="http://schemas.microsoft.com/office/2006/metadata/properties" ma:root="true" ma:fieldsID="9d2748040fc62d81e6171548636dd70c" ns2:_="" ns3:_="">
    <xsd:import namespace="2ff4a757-ef58-4719-9cd6-c9998935b06f"/>
    <xsd:import namespace="53dcfa65-588a-4288-bff4-eca324ea37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4a757-ef58-4719-9cd6-c9998935b0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dcfa65-588a-4288-bff4-eca324ea375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6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3dcfa65-588a-4288-bff4-eca324ea375f">
      <UserInfo>
        <DisplayName>Hill, Katie (MDH)</DisplayName>
        <AccountId>39</AccountId>
        <AccountType/>
      </UserInfo>
    </SharedWithUsers>
  </documentManagement>
</p:properties>
</file>

<file path=customXml/item6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F9789A2C6C6A42848AD3E83498EFFD" ma:contentTypeVersion="10" ma:contentTypeDescription="Create a new document." ma:contentTypeScope="" ma:versionID="b1447568f00230918d400bc6bae2e5b1">
  <xsd:schema xmlns:xsd="http://www.w3.org/2001/XMLSchema" xmlns:xs="http://www.w3.org/2001/XMLSchema" xmlns:p="http://schemas.microsoft.com/office/2006/metadata/properties" xmlns:ns2="2ff4a757-ef58-4719-9cd6-c9998935b06f" xmlns:ns3="53dcfa65-588a-4288-bff4-eca324ea375f" targetNamespace="http://schemas.microsoft.com/office/2006/metadata/properties" ma:root="true" ma:fieldsID="9d2748040fc62d81e6171548636dd70c" ns2:_="" ns3:_="">
    <xsd:import namespace="2ff4a757-ef58-4719-9cd6-c9998935b06f"/>
    <xsd:import namespace="53dcfa65-588a-4288-bff4-eca324ea37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4a757-ef58-4719-9cd6-c9998935b0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dcfa65-588a-4288-bff4-eca324ea375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6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3dcfa65-588a-4288-bff4-eca324ea375f">
      <UserInfo>
        <DisplayName>Hill, Katie (MDH)</DisplayName>
        <AccountId>39</AccountId>
        <AccountType/>
      </UserInfo>
    </SharedWithUsers>
  </documentManagement>
</p:properties>
</file>

<file path=customXml/item6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F9789A2C6C6A42848AD3E83498EFFD" ma:contentTypeVersion="10" ma:contentTypeDescription="Create a new document." ma:contentTypeScope="" ma:versionID="b1447568f00230918d400bc6bae2e5b1">
  <xsd:schema xmlns:xsd="http://www.w3.org/2001/XMLSchema" xmlns:xs="http://www.w3.org/2001/XMLSchema" xmlns:p="http://schemas.microsoft.com/office/2006/metadata/properties" xmlns:ns2="2ff4a757-ef58-4719-9cd6-c9998935b06f" xmlns:ns3="53dcfa65-588a-4288-bff4-eca324ea375f" targetNamespace="http://schemas.microsoft.com/office/2006/metadata/properties" ma:root="true" ma:fieldsID="9d2748040fc62d81e6171548636dd70c" ns2:_="" ns3:_="">
    <xsd:import namespace="2ff4a757-ef58-4719-9cd6-c9998935b06f"/>
    <xsd:import namespace="53dcfa65-588a-4288-bff4-eca324ea37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4a757-ef58-4719-9cd6-c9998935b0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dcfa65-588a-4288-bff4-eca324ea375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6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3dcfa65-588a-4288-bff4-eca324ea375f">
      <UserInfo>
        <DisplayName>Hill, Katie (MDH)</DisplayName>
        <AccountId>39</AccountId>
        <AccountType/>
      </UserInfo>
    </SharedWithUsers>
  </documentManagement>
</p:properties>
</file>

<file path=customXml/item67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8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3dcfa65-588a-4288-bff4-eca324ea375f">
      <UserInfo>
        <DisplayName>Hill, Katie (MDH)</DisplayName>
        <AccountId>39</AccountId>
        <AccountType/>
      </UserInfo>
    </SharedWithUsers>
  </documentManagement>
</p:properties>
</file>

<file path=customXml/item7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70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7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F9789A2C6C6A42848AD3E83498EFFD" ma:contentTypeVersion="10" ma:contentTypeDescription="Create a new document." ma:contentTypeScope="" ma:versionID="b1447568f00230918d400bc6bae2e5b1">
  <xsd:schema xmlns:xsd="http://www.w3.org/2001/XMLSchema" xmlns:xs="http://www.w3.org/2001/XMLSchema" xmlns:p="http://schemas.microsoft.com/office/2006/metadata/properties" xmlns:ns2="2ff4a757-ef58-4719-9cd6-c9998935b06f" xmlns:ns3="53dcfa65-588a-4288-bff4-eca324ea375f" targetNamespace="http://schemas.microsoft.com/office/2006/metadata/properties" ma:root="true" ma:fieldsID="9d2748040fc62d81e6171548636dd70c" ns2:_="" ns3:_="">
    <xsd:import namespace="2ff4a757-ef58-4719-9cd6-c9998935b06f"/>
    <xsd:import namespace="53dcfa65-588a-4288-bff4-eca324ea37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4a757-ef58-4719-9cd6-c9998935b0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dcfa65-588a-4288-bff4-eca324ea375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7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7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F9789A2C6C6A42848AD3E83498EFFD" ma:contentTypeVersion="10" ma:contentTypeDescription="Create a new document." ma:contentTypeScope="" ma:versionID="b1447568f00230918d400bc6bae2e5b1">
  <xsd:schema xmlns:xsd="http://www.w3.org/2001/XMLSchema" xmlns:xs="http://www.w3.org/2001/XMLSchema" xmlns:p="http://schemas.microsoft.com/office/2006/metadata/properties" xmlns:ns2="2ff4a757-ef58-4719-9cd6-c9998935b06f" xmlns:ns3="53dcfa65-588a-4288-bff4-eca324ea375f" targetNamespace="http://schemas.microsoft.com/office/2006/metadata/properties" ma:root="true" ma:fieldsID="9d2748040fc62d81e6171548636dd70c" ns2:_="" ns3:_="">
    <xsd:import namespace="2ff4a757-ef58-4719-9cd6-c9998935b06f"/>
    <xsd:import namespace="53dcfa65-588a-4288-bff4-eca324ea37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4a757-ef58-4719-9cd6-c9998935b0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dcfa65-588a-4288-bff4-eca324ea375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7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3dcfa65-588a-4288-bff4-eca324ea375f">
      <UserInfo>
        <DisplayName>Hill, Katie (MDH)</DisplayName>
        <AccountId>39</AccountId>
        <AccountType/>
      </UserInfo>
    </SharedWithUsers>
  </documentManagement>
</p:properties>
</file>

<file path=customXml/item8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9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F9789A2C6C6A42848AD3E83498EFFD" ma:contentTypeVersion="10" ma:contentTypeDescription="Create a new document." ma:contentTypeScope="" ma:versionID="b1447568f00230918d400bc6bae2e5b1">
  <xsd:schema xmlns:xsd="http://www.w3.org/2001/XMLSchema" xmlns:xs="http://www.w3.org/2001/XMLSchema" xmlns:p="http://schemas.microsoft.com/office/2006/metadata/properties" xmlns:ns2="2ff4a757-ef58-4719-9cd6-c9998935b06f" xmlns:ns3="53dcfa65-588a-4288-bff4-eca324ea375f" targetNamespace="http://schemas.microsoft.com/office/2006/metadata/properties" ma:root="true" ma:fieldsID="9d2748040fc62d81e6171548636dd70c" ns2:_="" ns3:_="">
    <xsd:import namespace="2ff4a757-ef58-4719-9cd6-c9998935b06f"/>
    <xsd:import namespace="53dcfa65-588a-4288-bff4-eca324ea37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4a757-ef58-4719-9cd6-c9998935b0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dcfa65-588a-4288-bff4-eca324ea375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B0F652-4266-4701-B320-97B553995F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4a757-ef58-4719-9cd6-c9998935b06f"/>
    <ds:schemaRef ds:uri="53dcfa65-588a-4288-bff4-eca324ea37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10.xml><?xml version="1.0" encoding="utf-8"?>
<ds:datastoreItem xmlns:ds="http://schemas.openxmlformats.org/officeDocument/2006/customXml" ds:itemID="{EDA21389-9EA2-42E3-B031-D058FB2FA120}">
  <ds:schemaRefs>
    <ds:schemaRef ds:uri="http://schemas.microsoft.com/sharepoint/v3/contenttype/forms"/>
  </ds:schemaRefs>
</ds:datastoreItem>
</file>

<file path=customXml/itemProps11.xml><?xml version="1.0" encoding="utf-8"?>
<ds:datastoreItem xmlns:ds="http://schemas.openxmlformats.org/officeDocument/2006/customXml" ds:itemID="{8A203EA7-AC29-4DFE-ADE0-8624D102E3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4a757-ef58-4719-9cd6-c9998935b06f"/>
    <ds:schemaRef ds:uri="53dcfa65-588a-4288-bff4-eca324ea37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12.xml><?xml version="1.0" encoding="utf-8"?>
<ds:datastoreItem xmlns:ds="http://schemas.openxmlformats.org/officeDocument/2006/customXml" ds:itemID="{880881E4-CDE4-4F50-BD8F-47BFE18F2761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2ff4a757-ef58-4719-9cd6-c9998935b06f"/>
    <ds:schemaRef ds:uri="http://purl.org/dc/dcmitype/"/>
    <ds:schemaRef ds:uri="http://schemas.microsoft.com/office/infopath/2007/PartnerControls"/>
    <ds:schemaRef ds:uri="53dcfa65-588a-4288-bff4-eca324ea375f"/>
    <ds:schemaRef ds:uri="http://www.w3.org/XML/1998/namespace"/>
  </ds:schemaRefs>
</ds:datastoreItem>
</file>

<file path=customXml/itemProps13.xml><?xml version="1.0" encoding="utf-8"?>
<ds:datastoreItem xmlns:ds="http://schemas.openxmlformats.org/officeDocument/2006/customXml" ds:itemID="{9A604EE9-9B20-434B-9128-B6EA13CECC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4a757-ef58-4719-9cd6-c9998935b06f"/>
    <ds:schemaRef ds:uri="53dcfa65-588a-4288-bff4-eca324ea37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14.xml><?xml version="1.0" encoding="utf-8"?>
<ds:datastoreItem xmlns:ds="http://schemas.openxmlformats.org/officeDocument/2006/customXml" ds:itemID="{CE816927-363F-4FC5-9D1E-A8D0E3328A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4a757-ef58-4719-9cd6-c9998935b06f"/>
    <ds:schemaRef ds:uri="53dcfa65-588a-4288-bff4-eca324ea37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15.xml><?xml version="1.0" encoding="utf-8"?>
<ds:datastoreItem xmlns:ds="http://schemas.openxmlformats.org/officeDocument/2006/customXml" ds:itemID="{069683D3-9079-4D6D-A1DF-DD55D34E7F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4a757-ef58-4719-9cd6-c9998935b06f"/>
    <ds:schemaRef ds:uri="53dcfa65-588a-4288-bff4-eca324ea37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16.xml><?xml version="1.0" encoding="utf-8"?>
<ds:datastoreItem xmlns:ds="http://schemas.openxmlformats.org/officeDocument/2006/customXml" ds:itemID="{510DF7DD-95FA-44EC-9E81-60CDEA9E23DD}">
  <ds:schemaRefs>
    <ds:schemaRef ds:uri="http://schemas.microsoft.com/sharepoint/v3/contenttype/forms"/>
  </ds:schemaRefs>
</ds:datastoreItem>
</file>

<file path=customXml/itemProps17.xml><?xml version="1.0" encoding="utf-8"?>
<ds:datastoreItem xmlns:ds="http://schemas.openxmlformats.org/officeDocument/2006/customXml" ds:itemID="{8A371AE2-F423-4D21-8B13-E250397AE25F}">
  <ds:schemaRefs>
    <ds:schemaRef ds:uri="http://schemas.microsoft.com/sharepoint/v3/contenttype/forms"/>
  </ds:schemaRefs>
</ds:datastoreItem>
</file>

<file path=customXml/itemProps18.xml><?xml version="1.0" encoding="utf-8"?>
<ds:datastoreItem xmlns:ds="http://schemas.openxmlformats.org/officeDocument/2006/customXml" ds:itemID="{4223AD4F-D7F1-45F8-9E3F-AC071B7883D6}">
  <ds:schemaRefs>
    <ds:schemaRef ds:uri="http://schemas.microsoft.com/sharepoint/v3/contenttype/forms"/>
  </ds:schemaRefs>
</ds:datastoreItem>
</file>

<file path=customXml/itemProps19.xml><?xml version="1.0" encoding="utf-8"?>
<ds:datastoreItem xmlns:ds="http://schemas.openxmlformats.org/officeDocument/2006/customXml" ds:itemID="{68C6A04E-4E10-4E82-8FC4-1B1A0A2136DF}">
  <ds:schemaRefs>
    <ds:schemaRef ds:uri="http://schemas.microsoft.com/office/2006/documentManagement/types"/>
    <ds:schemaRef ds:uri="http://purl.org/dc/terms/"/>
    <ds:schemaRef ds:uri="http://purl.org/dc/dcmitype/"/>
    <ds:schemaRef ds:uri="http://www.w3.org/XML/1998/namespace"/>
    <ds:schemaRef ds:uri="http://schemas.microsoft.com/office/infopath/2007/PartnerControls"/>
    <ds:schemaRef ds:uri="2ff4a757-ef58-4719-9cd6-c9998935b06f"/>
    <ds:schemaRef ds:uri="http://purl.org/dc/elements/1.1/"/>
    <ds:schemaRef ds:uri="http://schemas.openxmlformats.org/package/2006/metadata/core-properties"/>
    <ds:schemaRef ds:uri="53dcfa65-588a-4288-bff4-eca324ea375f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67E1680-FDD8-482D-8C82-4431A40EAE5F}">
  <ds:schemaRefs>
    <ds:schemaRef ds:uri="http://schemas.microsoft.com/office/2006/metadata/properties"/>
    <ds:schemaRef ds:uri="53dcfa65-588a-4288-bff4-eca324ea375f"/>
    <ds:schemaRef ds:uri="http://schemas.microsoft.com/office/2006/documentManagement/types"/>
    <ds:schemaRef ds:uri="2ff4a757-ef58-4719-9cd6-c9998935b06f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0.xml><?xml version="1.0" encoding="utf-8"?>
<ds:datastoreItem xmlns:ds="http://schemas.openxmlformats.org/officeDocument/2006/customXml" ds:itemID="{98BFD5BB-C9A2-456B-8BE3-87CFD6ABE051}">
  <ds:schemaRefs>
    <ds:schemaRef ds:uri="http://schemas.microsoft.com/sharepoint/v3/contenttype/forms"/>
  </ds:schemaRefs>
</ds:datastoreItem>
</file>

<file path=customXml/itemProps21.xml><?xml version="1.0" encoding="utf-8"?>
<ds:datastoreItem xmlns:ds="http://schemas.openxmlformats.org/officeDocument/2006/customXml" ds:itemID="{A3575234-E2CB-46B3-9573-89EE5704CE0B}">
  <ds:schemaRefs>
    <ds:schemaRef ds:uri="http://schemas.microsoft.com/sharepoint/v3/contenttype/forms"/>
  </ds:schemaRefs>
</ds:datastoreItem>
</file>

<file path=customXml/itemProps22.xml><?xml version="1.0" encoding="utf-8"?>
<ds:datastoreItem xmlns:ds="http://schemas.openxmlformats.org/officeDocument/2006/customXml" ds:itemID="{1769DC7C-0F2D-40DC-86E5-CE4CB8ABF23D}">
  <ds:schemaRefs>
    <ds:schemaRef ds:uri="53dcfa65-588a-4288-bff4-eca324ea375f"/>
    <ds:schemaRef ds:uri="http://purl.org/dc/dcmitype/"/>
    <ds:schemaRef ds:uri="http://schemas.microsoft.com/office/2006/documentManagement/types"/>
    <ds:schemaRef ds:uri="http://schemas.microsoft.com/office/2006/metadata/properties"/>
    <ds:schemaRef ds:uri="2ff4a757-ef58-4719-9cd6-c9998935b06f"/>
    <ds:schemaRef ds:uri="http://schemas.microsoft.com/office/infopath/2007/PartnerControls"/>
    <ds:schemaRef ds:uri="http://www.w3.org/XML/1998/namespace"/>
    <ds:schemaRef ds:uri="http://purl.org/dc/elements/1.1/"/>
    <ds:schemaRef ds:uri="http://schemas.openxmlformats.org/package/2006/metadata/core-properties"/>
    <ds:schemaRef ds:uri="http://purl.org/dc/terms/"/>
  </ds:schemaRefs>
</ds:datastoreItem>
</file>

<file path=customXml/itemProps23.xml><?xml version="1.0" encoding="utf-8"?>
<ds:datastoreItem xmlns:ds="http://schemas.openxmlformats.org/officeDocument/2006/customXml" ds:itemID="{9E6326A9-4AA6-451F-9604-30B391A779D9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2ff4a757-ef58-4719-9cd6-c9998935b06f"/>
    <ds:schemaRef ds:uri="http://purl.org/dc/dcmitype/"/>
    <ds:schemaRef ds:uri="http://schemas.microsoft.com/office/infopath/2007/PartnerControls"/>
    <ds:schemaRef ds:uri="53dcfa65-588a-4288-bff4-eca324ea375f"/>
    <ds:schemaRef ds:uri="http://www.w3.org/XML/1998/namespace"/>
  </ds:schemaRefs>
</ds:datastoreItem>
</file>

<file path=customXml/itemProps24.xml><?xml version="1.0" encoding="utf-8"?>
<ds:datastoreItem xmlns:ds="http://schemas.openxmlformats.org/officeDocument/2006/customXml" ds:itemID="{684B4512-986C-420A-AA49-AEEEA19C1DCC}">
  <ds:schemaRefs>
    <ds:schemaRef ds:uri="http://schemas.microsoft.com/sharepoint/v3/contenttype/forms"/>
  </ds:schemaRefs>
</ds:datastoreItem>
</file>

<file path=customXml/itemProps25.xml><?xml version="1.0" encoding="utf-8"?>
<ds:datastoreItem xmlns:ds="http://schemas.openxmlformats.org/officeDocument/2006/customXml" ds:itemID="{22C03AC8-5065-4759-90EE-3568619AA5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4a757-ef58-4719-9cd6-c9998935b06f"/>
    <ds:schemaRef ds:uri="53dcfa65-588a-4288-bff4-eca324ea37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6.xml><?xml version="1.0" encoding="utf-8"?>
<ds:datastoreItem xmlns:ds="http://schemas.openxmlformats.org/officeDocument/2006/customXml" ds:itemID="{2F942F23-3019-4ACE-9F66-E86C81B4DA3F}">
  <ds:schemaRefs>
    <ds:schemaRef ds:uri="http://schemas.microsoft.com/sharepoint/v3/contenttype/forms"/>
  </ds:schemaRefs>
</ds:datastoreItem>
</file>

<file path=customXml/itemProps27.xml><?xml version="1.0" encoding="utf-8"?>
<ds:datastoreItem xmlns:ds="http://schemas.openxmlformats.org/officeDocument/2006/customXml" ds:itemID="{970BE714-EE68-46B9-8C00-0EC46CC3924F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2ff4a757-ef58-4719-9cd6-c9998935b06f"/>
    <ds:schemaRef ds:uri="http://purl.org/dc/dcmitype/"/>
    <ds:schemaRef ds:uri="http://schemas.microsoft.com/office/infopath/2007/PartnerControls"/>
    <ds:schemaRef ds:uri="53dcfa65-588a-4288-bff4-eca324ea375f"/>
    <ds:schemaRef ds:uri="http://www.w3.org/XML/1998/namespace"/>
  </ds:schemaRefs>
</ds:datastoreItem>
</file>

<file path=customXml/itemProps28.xml><?xml version="1.0" encoding="utf-8"?>
<ds:datastoreItem xmlns:ds="http://schemas.openxmlformats.org/officeDocument/2006/customXml" ds:itemID="{279B2608-AA21-4757-8D59-CD2CA8A02FC0}">
  <ds:schemaRefs>
    <ds:schemaRef ds:uri="http://schemas.microsoft.com/sharepoint/v3/contenttype/forms"/>
  </ds:schemaRefs>
</ds:datastoreItem>
</file>

<file path=customXml/itemProps29.xml><?xml version="1.0" encoding="utf-8"?>
<ds:datastoreItem xmlns:ds="http://schemas.openxmlformats.org/officeDocument/2006/customXml" ds:itemID="{F979833E-C7F3-425D-93DA-BE30EAFC97B0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2ff4a757-ef58-4719-9cd6-c9998935b06f"/>
    <ds:schemaRef ds:uri="http://purl.org/dc/dcmitype/"/>
    <ds:schemaRef ds:uri="http://schemas.microsoft.com/office/infopath/2007/PartnerControls"/>
    <ds:schemaRef ds:uri="53dcfa65-588a-4288-bff4-eca324ea375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1C52E70-2C73-44A3-A7FB-5F78848326F9}">
  <ds:schemaRefs>
    <ds:schemaRef ds:uri="http://schemas.openxmlformats.org/package/2006/metadata/core-properties"/>
    <ds:schemaRef ds:uri="http://schemas.microsoft.com/office/2006/documentManagement/types"/>
    <ds:schemaRef ds:uri="53dcfa65-588a-4288-bff4-eca324ea375f"/>
    <ds:schemaRef ds:uri="2ff4a757-ef58-4719-9cd6-c9998935b06f"/>
    <ds:schemaRef ds:uri="http://purl.org/dc/elements/1.1/"/>
    <ds:schemaRef ds:uri="http://purl.org/dc/dcmitype/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0.xml><?xml version="1.0" encoding="utf-8"?>
<ds:datastoreItem xmlns:ds="http://schemas.openxmlformats.org/officeDocument/2006/customXml" ds:itemID="{DE32B926-5CA9-48AD-8A50-72D0A7D2A7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4a757-ef58-4719-9cd6-c9998935b06f"/>
    <ds:schemaRef ds:uri="53dcfa65-588a-4288-bff4-eca324ea37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1.xml><?xml version="1.0" encoding="utf-8"?>
<ds:datastoreItem xmlns:ds="http://schemas.openxmlformats.org/officeDocument/2006/customXml" ds:itemID="{B694C6C6-F4FA-47DD-A040-A59C66A52E3B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2ff4a757-ef58-4719-9cd6-c9998935b06f"/>
    <ds:schemaRef ds:uri="http://purl.org/dc/dcmitype/"/>
    <ds:schemaRef ds:uri="http://schemas.microsoft.com/office/infopath/2007/PartnerControls"/>
    <ds:schemaRef ds:uri="53dcfa65-588a-4288-bff4-eca324ea375f"/>
    <ds:schemaRef ds:uri="http://www.w3.org/XML/1998/namespace"/>
  </ds:schemaRefs>
</ds:datastoreItem>
</file>

<file path=customXml/itemProps32.xml><?xml version="1.0" encoding="utf-8"?>
<ds:datastoreItem xmlns:ds="http://schemas.openxmlformats.org/officeDocument/2006/customXml" ds:itemID="{434A2763-67E2-43E7-BCA0-4209666F619C}">
  <ds:schemaRefs>
    <ds:schemaRef ds:uri="http://schemas.microsoft.com/sharepoint/v3/contenttype/forms"/>
  </ds:schemaRefs>
</ds:datastoreItem>
</file>

<file path=customXml/itemProps33.xml><?xml version="1.0" encoding="utf-8"?>
<ds:datastoreItem xmlns:ds="http://schemas.openxmlformats.org/officeDocument/2006/customXml" ds:itemID="{70C68EDD-23B0-45B0-9B1C-2F1924E68DA0}">
  <ds:schemaRefs>
    <ds:schemaRef ds:uri="http://schemas.microsoft.com/sharepoint/v3/contenttype/forms"/>
  </ds:schemaRefs>
</ds:datastoreItem>
</file>

<file path=customXml/itemProps34.xml><?xml version="1.0" encoding="utf-8"?>
<ds:datastoreItem xmlns:ds="http://schemas.openxmlformats.org/officeDocument/2006/customXml" ds:itemID="{BE705BCE-1352-4A3A-9061-377B7FA3E1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4a757-ef58-4719-9cd6-c9998935b06f"/>
    <ds:schemaRef ds:uri="53dcfa65-588a-4288-bff4-eca324ea37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5.xml><?xml version="1.0" encoding="utf-8"?>
<ds:datastoreItem xmlns:ds="http://schemas.openxmlformats.org/officeDocument/2006/customXml" ds:itemID="{F40CCD64-97AF-4D2C-BF21-0DFF85E0B5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4a757-ef58-4719-9cd6-c9998935b06f"/>
    <ds:schemaRef ds:uri="53dcfa65-588a-4288-bff4-eca324ea37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6.xml><?xml version="1.0" encoding="utf-8"?>
<ds:datastoreItem xmlns:ds="http://schemas.openxmlformats.org/officeDocument/2006/customXml" ds:itemID="{CCFE0FA6-72FE-4B47-8C91-54636F3D693C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53dcfa65-588a-4288-bff4-eca324ea375f"/>
    <ds:schemaRef ds:uri="2ff4a757-ef58-4719-9cd6-c9998935b06f"/>
    <ds:schemaRef ds:uri="http://purl.org/dc/dcmitype/"/>
  </ds:schemaRefs>
</ds:datastoreItem>
</file>

<file path=customXml/itemProps37.xml><?xml version="1.0" encoding="utf-8"?>
<ds:datastoreItem xmlns:ds="http://schemas.openxmlformats.org/officeDocument/2006/customXml" ds:itemID="{CB8B78BF-D861-4415-A530-6D75E2236B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4a757-ef58-4719-9cd6-c9998935b06f"/>
    <ds:schemaRef ds:uri="53dcfa65-588a-4288-bff4-eca324ea37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8.xml><?xml version="1.0" encoding="utf-8"?>
<ds:datastoreItem xmlns:ds="http://schemas.openxmlformats.org/officeDocument/2006/customXml" ds:itemID="{289A6C13-6CD3-4C1F-85DB-1F33BDF03D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4a757-ef58-4719-9cd6-c9998935b06f"/>
    <ds:schemaRef ds:uri="53dcfa65-588a-4288-bff4-eca324ea37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9.xml><?xml version="1.0" encoding="utf-8"?>
<ds:datastoreItem xmlns:ds="http://schemas.openxmlformats.org/officeDocument/2006/customXml" ds:itemID="{67EEA35A-F8C5-4AC3-AFF4-C89953DCCF5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4F74F0B-6BB7-488C-96CF-0F42021D90BC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2ff4a757-ef58-4719-9cd6-c9998935b06f"/>
    <ds:schemaRef ds:uri="http://purl.org/dc/dcmitype/"/>
    <ds:schemaRef ds:uri="http://schemas.microsoft.com/office/infopath/2007/PartnerControls"/>
    <ds:schemaRef ds:uri="53dcfa65-588a-4288-bff4-eca324ea375f"/>
    <ds:schemaRef ds:uri="http://www.w3.org/XML/1998/namespace"/>
  </ds:schemaRefs>
</ds:datastoreItem>
</file>

<file path=customXml/itemProps40.xml><?xml version="1.0" encoding="utf-8"?>
<ds:datastoreItem xmlns:ds="http://schemas.openxmlformats.org/officeDocument/2006/customXml" ds:itemID="{00021BD9-3A6C-47C8-BFFC-F6C94D7469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4a757-ef58-4719-9cd6-c9998935b06f"/>
    <ds:schemaRef ds:uri="53dcfa65-588a-4288-bff4-eca324ea37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1.xml><?xml version="1.0" encoding="utf-8"?>
<ds:datastoreItem xmlns:ds="http://schemas.openxmlformats.org/officeDocument/2006/customXml" ds:itemID="{F5208DE9-7E8D-4734-A159-9D9E0C9343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4a757-ef58-4719-9cd6-c9998935b06f"/>
    <ds:schemaRef ds:uri="53dcfa65-588a-4288-bff4-eca324ea37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2.xml><?xml version="1.0" encoding="utf-8"?>
<ds:datastoreItem xmlns:ds="http://schemas.openxmlformats.org/officeDocument/2006/customXml" ds:itemID="{5EAE51CD-4B28-4570-A83A-E7028AB23217}">
  <ds:schemaRefs>
    <ds:schemaRef ds:uri="http://schemas.microsoft.com/sharepoint/v3/contenttype/forms"/>
  </ds:schemaRefs>
</ds:datastoreItem>
</file>

<file path=customXml/itemProps43.xml><?xml version="1.0" encoding="utf-8"?>
<ds:datastoreItem xmlns:ds="http://schemas.openxmlformats.org/officeDocument/2006/customXml" ds:itemID="{60FFDF18-332D-4B11-A950-A0FEDA3B85CC}">
  <ds:schemaRefs>
    <ds:schemaRef ds:uri="http://purl.org/dc/dcmitype/"/>
    <ds:schemaRef ds:uri="2ff4a757-ef58-4719-9cd6-c9998935b06f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53dcfa65-588a-4288-bff4-eca324ea375f"/>
    <ds:schemaRef ds:uri="http://purl.org/dc/elements/1.1/"/>
  </ds:schemaRefs>
</ds:datastoreItem>
</file>

<file path=customXml/itemProps44.xml><?xml version="1.0" encoding="utf-8"?>
<ds:datastoreItem xmlns:ds="http://schemas.openxmlformats.org/officeDocument/2006/customXml" ds:itemID="{68C81329-8143-48BF-A10B-15F92E0A938A}">
  <ds:schemaRefs>
    <ds:schemaRef ds:uri="53dcfa65-588a-4288-bff4-eca324ea375f"/>
    <ds:schemaRef ds:uri="http://purl.org/dc/dcmitype/"/>
    <ds:schemaRef ds:uri="http://schemas.microsoft.com/office/2006/documentManagement/types"/>
    <ds:schemaRef ds:uri="http://schemas.microsoft.com/office/2006/metadata/properties"/>
    <ds:schemaRef ds:uri="2ff4a757-ef58-4719-9cd6-c9998935b06f"/>
    <ds:schemaRef ds:uri="http://schemas.microsoft.com/office/infopath/2007/PartnerControls"/>
    <ds:schemaRef ds:uri="http://www.w3.org/XML/1998/namespace"/>
    <ds:schemaRef ds:uri="http://purl.org/dc/elements/1.1/"/>
    <ds:schemaRef ds:uri="http://schemas.openxmlformats.org/package/2006/metadata/core-properties"/>
    <ds:schemaRef ds:uri="http://purl.org/dc/terms/"/>
  </ds:schemaRefs>
</ds:datastoreItem>
</file>

<file path=customXml/itemProps45.xml><?xml version="1.0" encoding="utf-8"?>
<ds:datastoreItem xmlns:ds="http://schemas.openxmlformats.org/officeDocument/2006/customXml" ds:itemID="{5A3F4214-54B5-484F-9514-A5C00285778B}">
  <ds:schemaRefs>
    <ds:schemaRef ds:uri="http://purl.org/dc/dcmitype/"/>
    <ds:schemaRef ds:uri="2ff4a757-ef58-4719-9cd6-c9998935b06f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53dcfa65-588a-4288-bff4-eca324ea375f"/>
    <ds:schemaRef ds:uri="http://purl.org/dc/elements/1.1/"/>
  </ds:schemaRefs>
</ds:datastoreItem>
</file>

<file path=customXml/itemProps46.xml><?xml version="1.0" encoding="utf-8"?>
<ds:datastoreItem xmlns:ds="http://schemas.openxmlformats.org/officeDocument/2006/customXml" ds:itemID="{BF0DA9B0-DD06-4F1A-B893-50F97959F8CD}">
  <ds:schemaRefs>
    <ds:schemaRef ds:uri="http://schemas.microsoft.com/sharepoint/v3/contenttype/forms"/>
  </ds:schemaRefs>
</ds:datastoreItem>
</file>

<file path=customXml/itemProps47.xml><?xml version="1.0" encoding="utf-8"?>
<ds:datastoreItem xmlns:ds="http://schemas.openxmlformats.org/officeDocument/2006/customXml" ds:itemID="{8857DBB4-602E-45AD-922C-11E14838DDB8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2ff4a757-ef58-4719-9cd6-c9998935b06f"/>
    <ds:schemaRef ds:uri="http://purl.org/dc/dcmitype/"/>
    <ds:schemaRef ds:uri="http://schemas.microsoft.com/office/infopath/2007/PartnerControls"/>
    <ds:schemaRef ds:uri="53dcfa65-588a-4288-bff4-eca324ea375f"/>
    <ds:schemaRef ds:uri="http://www.w3.org/XML/1998/namespace"/>
  </ds:schemaRefs>
</ds:datastoreItem>
</file>

<file path=customXml/itemProps48.xml><?xml version="1.0" encoding="utf-8"?>
<ds:datastoreItem xmlns:ds="http://schemas.openxmlformats.org/officeDocument/2006/customXml" ds:itemID="{C7702E27-8AEC-403A-8EF9-FFB678342DD7}">
  <ds:schemaRefs>
    <ds:schemaRef ds:uri="http://schemas.microsoft.com/sharepoint/v3/contenttype/forms"/>
  </ds:schemaRefs>
</ds:datastoreItem>
</file>

<file path=customXml/itemProps49.xml><?xml version="1.0" encoding="utf-8"?>
<ds:datastoreItem xmlns:ds="http://schemas.openxmlformats.org/officeDocument/2006/customXml" ds:itemID="{EC0E147F-789B-4724-A4BE-66B691E7B8B5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BAC8B785-45FF-4BD5-9C6B-BB68F975D0AB}">
  <ds:schemaRefs>
    <ds:schemaRef ds:uri="http://schemas.microsoft.com/sharepoint/v3/contenttype/forms"/>
  </ds:schemaRefs>
</ds:datastoreItem>
</file>

<file path=customXml/itemProps50.xml><?xml version="1.0" encoding="utf-8"?>
<ds:datastoreItem xmlns:ds="http://schemas.openxmlformats.org/officeDocument/2006/customXml" ds:itemID="{43B16050-46A0-48CA-BB4C-9816452437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4a757-ef58-4719-9cd6-c9998935b06f"/>
    <ds:schemaRef ds:uri="53dcfa65-588a-4288-bff4-eca324ea37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1.xml><?xml version="1.0" encoding="utf-8"?>
<ds:datastoreItem xmlns:ds="http://schemas.openxmlformats.org/officeDocument/2006/customXml" ds:itemID="{14D527E0-03C3-4848-999F-0A1334FD8B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4a757-ef58-4719-9cd6-c9998935b06f"/>
    <ds:schemaRef ds:uri="53dcfa65-588a-4288-bff4-eca324ea37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2.xml><?xml version="1.0" encoding="utf-8"?>
<ds:datastoreItem xmlns:ds="http://schemas.openxmlformats.org/officeDocument/2006/customXml" ds:itemID="{193B9002-EC17-4843-89E0-C16E4E1810EB}">
  <ds:schemaRefs>
    <ds:schemaRef ds:uri="http://schemas.microsoft.com/sharepoint/v3/contenttype/forms"/>
  </ds:schemaRefs>
</ds:datastoreItem>
</file>

<file path=customXml/itemProps53.xml><?xml version="1.0" encoding="utf-8"?>
<ds:datastoreItem xmlns:ds="http://schemas.openxmlformats.org/officeDocument/2006/customXml" ds:itemID="{60BE9B20-2C4D-4B36-BC84-DCC3CDCE56BF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2ff4a757-ef58-4719-9cd6-c9998935b06f"/>
    <ds:schemaRef ds:uri="http://purl.org/dc/dcmitype/"/>
    <ds:schemaRef ds:uri="http://schemas.microsoft.com/office/infopath/2007/PartnerControls"/>
    <ds:schemaRef ds:uri="53dcfa65-588a-4288-bff4-eca324ea375f"/>
    <ds:schemaRef ds:uri="http://www.w3.org/XML/1998/namespace"/>
  </ds:schemaRefs>
</ds:datastoreItem>
</file>

<file path=customXml/itemProps54.xml><?xml version="1.0" encoding="utf-8"?>
<ds:datastoreItem xmlns:ds="http://schemas.openxmlformats.org/officeDocument/2006/customXml" ds:itemID="{32B2350D-A099-4DED-8C4F-90C6C15A00DC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2ff4a757-ef58-4719-9cd6-c9998935b06f"/>
    <ds:schemaRef ds:uri="http://purl.org/dc/dcmitype/"/>
    <ds:schemaRef ds:uri="http://schemas.microsoft.com/office/infopath/2007/PartnerControls"/>
    <ds:schemaRef ds:uri="53dcfa65-588a-4288-bff4-eca324ea375f"/>
    <ds:schemaRef ds:uri="http://www.w3.org/XML/1998/namespace"/>
  </ds:schemaRefs>
</ds:datastoreItem>
</file>

<file path=customXml/itemProps55.xml><?xml version="1.0" encoding="utf-8"?>
<ds:datastoreItem xmlns:ds="http://schemas.openxmlformats.org/officeDocument/2006/customXml" ds:itemID="{5550952B-2A0E-4C76-874C-3E78932C4950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53dcfa65-588a-4288-bff4-eca324ea375f"/>
    <ds:schemaRef ds:uri="2ff4a757-ef58-4719-9cd6-c9998935b06f"/>
    <ds:schemaRef ds:uri="http://purl.org/dc/dcmitype/"/>
  </ds:schemaRefs>
</ds:datastoreItem>
</file>

<file path=customXml/itemProps56.xml><?xml version="1.0" encoding="utf-8"?>
<ds:datastoreItem xmlns:ds="http://schemas.openxmlformats.org/officeDocument/2006/customXml" ds:itemID="{D96B5DD1-BAA7-4978-9C0F-13DAEBB8A6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4a757-ef58-4719-9cd6-c9998935b06f"/>
    <ds:schemaRef ds:uri="53dcfa65-588a-4288-bff4-eca324ea37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7.xml><?xml version="1.0" encoding="utf-8"?>
<ds:datastoreItem xmlns:ds="http://schemas.openxmlformats.org/officeDocument/2006/customXml" ds:itemID="{A9CA788E-4FD2-4952-8F26-9FCF783080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4a757-ef58-4719-9cd6-c9998935b06f"/>
    <ds:schemaRef ds:uri="53dcfa65-588a-4288-bff4-eca324ea37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8.xml><?xml version="1.0" encoding="utf-8"?>
<ds:datastoreItem xmlns:ds="http://schemas.openxmlformats.org/officeDocument/2006/customXml" ds:itemID="{D76DE81E-A1C1-49BA-8036-02DCCE2969C0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53dcfa65-588a-4288-bff4-eca324ea375f"/>
    <ds:schemaRef ds:uri="2ff4a757-ef58-4719-9cd6-c9998935b06f"/>
    <ds:schemaRef ds:uri="http://purl.org/dc/dcmitype/"/>
  </ds:schemaRefs>
</ds:datastoreItem>
</file>

<file path=customXml/itemProps59.xml><?xml version="1.0" encoding="utf-8"?>
<ds:datastoreItem xmlns:ds="http://schemas.openxmlformats.org/officeDocument/2006/customXml" ds:itemID="{828BE7CD-837D-4166-9372-186C4046095B}">
  <ds:schemaRefs>
    <ds:schemaRef ds:uri="53dcfa65-588a-4288-bff4-eca324ea375f"/>
    <ds:schemaRef ds:uri="http://purl.org/dc/dcmitype/"/>
    <ds:schemaRef ds:uri="http://schemas.microsoft.com/office/2006/documentManagement/types"/>
    <ds:schemaRef ds:uri="http://schemas.microsoft.com/office/2006/metadata/properties"/>
    <ds:schemaRef ds:uri="2ff4a757-ef58-4719-9cd6-c9998935b06f"/>
    <ds:schemaRef ds:uri="http://schemas.microsoft.com/office/infopath/2007/PartnerControls"/>
    <ds:schemaRef ds:uri="http://www.w3.org/XML/1998/namespace"/>
    <ds:schemaRef ds:uri="http://purl.org/dc/elements/1.1/"/>
    <ds:schemaRef ds:uri="http://schemas.openxmlformats.org/package/2006/metadata/core-properties"/>
    <ds:schemaRef ds:uri="http://purl.org/dc/terms/"/>
  </ds:schemaRefs>
</ds:datastoreItem>
</file>

<file path=customXml/itemProps6.xml><?xml version="1.0" encoding="utf-8"?>
<ds:datastoreItem xmlns:ds="http://schemas.openxmlformats.org/officeDocument/2006/customXml" ds:itemID="{A548E249-DB14-4388-8786-F51052C5E6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4a757-ef58-4719-9cd6-c9998935b06f"/>
    <ds:schemaRef ds:uri="53dcfa65-588a-4288-bff4-eca324ea37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60.xml><?xml version="1.0" encoding="utf-8"?>
<ds:datastoreItem xmlns:ds="http://schemas.openxmlformats.org/officeDocument/2006/customXml" ds:itemID="{4E22161B-ED85-4CA1-B563-DFCA92BF60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4a757-ef58-4719-9cd6-c9998935b06f"/>
    <ds:schemaRef ds:uri="53dcfa65-588a-4288-bff4-eca324ea37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61.xml><?xml version="1.0" encoding="utf-8"?>
<ds:datastoreItem xmlns:ds="http://schemas.openxmlformats.org/officeDocument/2006/customXml" ds:itemID="{6192853C-0D48-4342-8745-88B25FD0413D}">
  <ds:schemaRefs>
    <ds:schemaRef ds:uri="http://schemas.microsoft.com/sharepoint/v3/contenttype/forms"/>
  </ds:schemaRefs>
</ds:datastoreItem>
</file>

<file path=customXml/itemProps62.xml><?xml version="1.0" encoding="utf-8"?>
<ds:datastoreItem xmlns:ds="http://schemas.openxmlformats.org/officeDocument/2006/customXml" ds:itemID="{808F6DE2-D354-401C-9673-22A208E917F5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2ff4a757-ef58-4719-9cd6-c9998935b06f"/>
    <ds:schemaRef ds:uri="http://purl.org/dc/dcmitype/"/>
    <ds:schemaRef ds:uri="http://schemas.microsoft.com/office/infopath/2007/PartnerControls"/>
    <ds:schemaRef ds:uri="53dcfa65-588a-4288-bff4-eca324ea375f"/>
    <ds:schemaRef ds:uri="http://www.w3.org/XML/1998/namespace"/>
  </ds:schemaRefs>
</ds:datastoreItem>
</file>

<file path=customXml/itemProps63.xml><?xml version="1.0" encoding="utf-8"?>
<ds:datastoreItem xmlns:ds="http://schemas.openxmlformats.org/officeDocument/2006/customXml" ds:itemID="{70FD3A95-CF94-4665-A34C-ED91D5C129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4a757-ef58-4719-9cd6-c9998935b06f"/>
    <ds:schemaRef ds:uri="53dcfa65-588a-4288-bff4-eca324ea37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64.xml><?xml version="1.0" encoding="utf-8"?>
<ds:datastoreItem xmlns:ds="http://schemas.openxmlformats.org/officeDocument/2006/customXml" ds:itemID="{7020B0A7-4D40-4D27-B1B4-70DE6FF996CA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2ff4a757-ef58-4719-9cd6-c9998935b06f"/>
    <ds:schemaRef ds:uri="http://purl.org/dc/dcmitype/"/>
    <ds:schemaRef ds:uri="http://schemas.microsoft.com/office/infopath/2007/PartnerControls"/>
    <ds:schemaRef ds:uri="53dcfa65-588a-4288-bff4-eca324ea375f"/>
    <ds:schemaRef ds:uri="http://www.w3.org/XML/1998/namespace"/>
  </ds:schemaRefs>
</ds:datastoreItem>
</file>

<file path=customXml/itemProps65.xml><?xml version="1.0" encoding="utf-8"?>
<ds:datastoreItem xmlns:ds="http://schemas.openxmlformats.org/officeDocument/2006/customXml" ds:itemID="{83DC84E9-82BE-4CCC-83DA-E4BDDDEC61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4a757-ef58-4719-9cd6-c9998935b06f"/>
    <ds:schemaRef ds:uri="53dcfa65-588a-4288-bff4-eca324ea37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66.xml><?xml version="1.0" encoding="utf-8"?>
<ds:datastoreItem xmlns:ds="http://schemas.openxmlformats.org/officeDocument/2006/customXml" ds:itemID="{8C7F140F-9957-4A41-8784-4EDAF6EE80FE}">
  <ds:schemaRefs>
    <ds:schemaRef ds:uri="http://schemas.microsoft.com/office/2006/documentManagement/types"/>
    <ds:schemaRef ds:uri="http://purl.org/dc/elements/1.1/"/>
    <ds:schemaRef ds:uri="2ff4a757-ef58-4719-9cd6-c9998935b06f"/>
    <ds:schemaRef ds:uri="http://purl.org/dc/dcmitype/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53dcfa65-588a-4288-bff4-eca324ea375f"/>
    <ds:schemaRef ds:uri="http://schemas.microsoft.com/office/2006/metadata/properties"/>
  </ds:schemaRefs>
</ds:datastoreItem>
</file>

<file path=customXml/itemProps67.xml><?xml version="1.0" encoding="utf-8"?>
<ds:datastoreItem xmlns:ds="http://schemas.openxmlformats.org/officeDocument/2006/customXml" ds:itemID="{EA1A9A3C-2B82-490F-9AF0-2211BAB3F5A1}">
  <ds:schemaRefs>
    <ds:schemaRef ds:uri="http://schemas.microsoft.com/sharepoint/v3/contenttype/forms"/>
  </ds:schemaRefs>
</ds:datastoreItem>
</file>

<file path=customXml/itemProps68.xml><?xml version="1.0" encoding="utf-8"?>
<ds:datastoreItem xmlns:ds="http://schemas.openxmlformats.org/officeDocument/2006/customXml" ds:itemID="{13075A16-3B93-478A-8270-DBDB026193F6}">
  <ds:schemaRefs>
    <ds:schemaRef ds:uri="http://schemas.microsoft.com/sharepoint/v3/contenttype/forms"/>
  </ds:schemaRefs>
</ds:datastoreItem>
</file>

<file path=customXml/itemProps69.xml><?xml version="1.0" encoding="utf-8"?>
<ds:datastoreItem xmlns:ds="http://schemas.openxmlformats.org/officeDocument/2006/customXml" ds:itemID="{9F74A5BF-B9F4-414C-8366-3E39F92356BE}">
  <ds:schemaRefs>
    <ds:schemaRef ds:uri="http://schemas.microsoft.com/office/2006/documentManagement/types"/>
    <ds:schemaRef ds:uri="http://purl.org/dc/elements/1.1/"/>
    <ds:schemaRef ds:uri="2ff4a757-ef58-4719-9cd6-c9998935b06f"/>
    <ds:schemaRef ds:uri="http://purl.org/dc/dcmitype/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53dcfa65-588a-4288-bff4-eca324ea375f"/>
    <ds:schemaRef ds:uri="http://schemas.microsoft.com/office/2006/metadata/properties"/>
  </ds:schemaRefs>
</ds:datastoreItem>
</file>

<file path=customXml/itemProps7.xml><?xml version="1.0" encoding="utf-8"?>
<ds:datastoreItem xmlns:ds="http://schemas.openxmlformats.org/officeDocument/2006/customXml" ds:itemID="{57F06685-D0B8-42EB-B020-75ACAE939C2E}">
  <ds:schemaRefs>
    <ds:schemaRef ds:uri="http://schemas.microsoft.com/sharepoint/v3/contenttype/forms"/>
  </ds:schemaRefs>
</ds:datastoreItem>
</file>

<file path=customXml/itemProps70.xml><?xml version="1.0" encoding="utf-8"?>
<ds:datastoreItem xmlns:ds="http://schemas.openxmlformats.org/officeDocument/2006/customXml" ds:itemID="{DA213922-0675-4D6A-8992-453FCE84FEBA}">
  <ds:schemaRefs>
    <ds:schemaRef ds:uri="http://schemas.microsoft.com/sharepoint/v3/contenttype/forms"/>
  </ds:schemaRefs>
</ds:datastoreItem>
</file>

<file path=customXml/itemProps71.xml><?xml version="1.0" encoding="utf-8"?>
<ds:datastoreItem xmlns:ds="http://schemas.openxmlformats.org/officeDocument/2006/customXml" ds:itemID="{6D066BC0-D443-4135-B0D7-7A6A3C269C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4a757-ef58-4719-9cd6-c9998935b06f"/>
    <ds:schemaRef ds:uri="53dcfa65-588a-4288-bff4-eca324ea37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72.xml><?xml version="1.0" encoding="utf-8"?>
<ds:datastoreItem xmlns:ds="http://schemas.openxmlformats.org/officeDocument/2006/customXml" ds:itemID="{48E4D5A8-7395-41ED-9BA3-D72BF2A20947}">
  <ds:schemaRefs>
    <ds:schemaRef ds:uri="http://schemas.microsoft.com/sharepoint/v3/contenttype/forms"/>
  </ds:schemaRefs>
</ds:datastoreItem>
</file>

<file path=customXml/itemProps73.xml><?xml version="1.0" encoding="utf-8"?>
<ds:datastoreItem xmlns:ds="http://schemas.openxmlformats.org/officeDocument/2006/customXml" ds:itemID="{6C3C5B3C-9E48-45C8-B8FC-20B82BFF34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4a757-ef58-4719-9cd6-c9998935b06f"/>
    <ds:schemaRef ds:uri="53dcfa65-588a-4288-bff4-eca324ea37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74.xml><?xml version="1.0" encoding="utf-8"?>
<ds:datastoreItem xmlns:ds="http://schemas.openxmlformats.org/officeDocument/2006/customXml" ds:itemID="{80D4ED2C-E32B-4D62-AD14-C4B10FF284ED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2ff4a757-ef58-4719-9cd6-c9998935b06f"/>
    <ds:schemaRef ds:uri="http://purl.org/dc/dcmitype/"/>
    <ds:schemaRef ds:uri="http://schemas.microsoft.com/office/infopath/2007/PartnerControls"/>
    <ds:schemaRef ds:uri="53dcfa65-588a-4288-bff4-eca324ea375f"/>
    <ds:schemaRef ds:uri="http://www.w3.org/XML/1998/namespace"/>
  </ds:schemaRefs>
</ds:datastoreItem>
</file>

<file path=customXml/itemProps8.xml><?xml version="1.0" encoding="utf-8"?>
<ds:datastoreItem xmlns:ds="http://schemas.openxmlformats.org/officeDocument/2006/customXml" ds:itemID="{D96E3C48-340A-41C1-BB22-DB2FF48B1DCA}">
  <ds:schemaRefs>
    <ds:schemaRef ds:uri="http://schemas.microsoft.com/sharepoint/v3/contenttype/forms"/>
  </ds:schemaRefs>
</ds:datastoreItem>
</file>

<file path=customXml/itemProps9.xml><?xml version="1.0" encoding="utf-8"?>
<ds:datastoreItem xmlns:ds="http://schemas.openxmlformats.org/officeDocument/2006/customXml" ds:itemID="{F8214FEE-91C6-4468-97D4-0F44A971F0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4a757-ef58-4719-9cd6-c9998935b06f"/>
    <ds:schemaRef ds:uri="53dcfa65-588a-4288-bff4-eca324ea37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eb14b046-24c4-4519-8f26-b89c2159828c}" enabled="0" method="" siteId="{eb14b046-24c4-4519-8f26-b89c2159828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</TotalTime>
  <Words>996</Words>
  <Application>Microsoft Office PowerPoint</Application>
  <PresentationFormat>Widescreen</PresentationFormat>
  <Paragraphs>122</Paragraphs>
  <Slides>33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Avenir LT Std 55 Roman</vt:lpstr>
      <vt:lpstr>Avenir LT Std 65 Medium</vt:lpstr>
      <vt:lpstr>Calibri</vt:lpstr>
      <vt:lpstr>Century Gothic</vt:lpstr>
      <vt:lpstr>Courier New</vt:lpstr>
      <vt:lpstr>Wingdings</vt:lpstr>
      <vt:lpstr>13780_PFL_PPT_template_Avenir_2-26-21_DRAFT</vt:lpstr>
      <vt:lpstr>1_13780_PFL_PPT_template_Avenir_2-26-21_DRAFT</vt:lpstr>
      <vt:lpstr>Notas del presentador:</vt:lpstr>
      <vt:lpstr>A Beto el inquieto le ponen una vía intravenosa</vt:lpstr>
      <vt:lpstr>¡CUANDO LAS TAREAS DE LA ATENCIÓN MÉDICA DAN UN CAMBIO DE RUMBO!</vt:lpstr>
      <vt:lpstr>A BETO EL INQUIETO LE PONEN UNA VÍA INTRAVENOSA</vt:lpstr>
      <vt:lpstr>¿Qué es lo primero que debe hacer?</vt:lpstr>
      <vt:lpstr>INCORRECTO</vt:lpstr>
      <vt:lpstr>¡CORRECTO!</vt:lpstr>
      <vt:lpstr>Ahora que tiene las manos limpias, ¿qué es lo siguiente?</vt:lpstr>
      <vt:lpstr>INCORRECTO</vt:lpstr>
      <vt:lpstr>¡CORRECTO!</vt:lpstr>
      <vt:lpstr>¡Genial! Ahora que tiene los guantes puestos, ¿qué es lo siguiente?</vt:lpstr>
      <vt:lpstr>INCORRECTO</vt:lpstr>
      <vt:lpstr>¡CORRECTO!</vt:lpstr>
      <vt:lpstr>BETO EL INQUIETO</vt:lpstr>
      <vt:lpstr>¿Qué debe hacer ahora?</vt:lpstr>
      <vt:lpstr>INCORRECTO</vt:lpstr>
      <vt:lpstr>¡CORRECTO!</vt:lpstr>
      <vt:lpstr>¡Genial! Ahora que ha vuelto a desinfectar la piel de Beto, ¿qué es lo siguiente?</vt:lpstr>
      <vt:lpstr>INCORRECTO</vt:lpstr>
      <vt:lpstr>¡CORRECTO!</vt:lpstr>
      <vt:lpstr>¡Genial! Ahora que ha insertado una vía intravenosa, ¿qué es lo siguiente?</vt:lpstr>
      <vt:lpstr>INCORRECTO</vt:lpstr>
      <vt:lpstr>¡CORRECTO!</vt:lpstr>
      <vt:lpstr>¡Genial! Ahora que ha desechado los suministros usados, ¿qué es lo siguiente?</vt:lpstr>
      <vt:lpstr>INCORRECTO</vt:lpstr>
      <vt:lpstr>¡CORRECTO!</vt:lpstr>
      <vt:lpstr>¡Genial! Ahora que se ha quitado los guantes, ¿qué es lo siguiente?</vt:lpstr>
      <vt:lpstr>INCORRECTO</vt:lpstr>
      <vt:lpstr>¡CORRECTO!</vt:lpstr>
      <vt:lpstr>Ahora que se ha limpiado las manos, puede pasar a la siguiente tarea.</vt:lpstr>
      <vt:lpstr>A Beto el inquieto le ponen una vía intravenosa</vt:lpstr>
      <vt:lpstr>Preguntas</vt:lpstr>
      <vt:lpstr>Recursos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Beto el inquieto le ponen una vía intravenosa (Spanish)</dc:title>
  <dc:subject>A Beto el inquieto le ponen una vía intravenosa (Spanish)</dc:subject>
  <dc:creator>MDH Project Firstline;CDC Project Firstline</dc:creator>
  <cp:keywords>Germs, respiratory system, digestive system, blood, skin, infection control, reservoir</cp:keywords>
  <cp:lastModifiedBy>Hill, Katie (She/Her/Hers) (MDH)</cp:lastModifiedBy>
  <cp:revision>11</cp:revision>
  <dcterms:created xsi:type="dcterms:W3CDTF">2021-12-16T15:04:03Z</dcterms:created>
  <dcterms:modified xsi:type="dcterms:W3CDTF">2024-01-22T21:06:44Z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en-us</vt:lpwstr>
  </property>
  <property fmtid="{D5CDD505-2E9C-101B-9397-08002B2CF9AE}" pid="3" name="ContentTypeId">
    <vt:lpwstr>0x010100A0F9789A2C6C6A42848AD3E83498EFFD</vt:lpwstr>
  </property>
  <property fmtid="{D5CDD505-2E9C-101B-9397-08002B2CF9AE}" pid="4" name="_MarkAsFinal">
    <vt:bool>true</vt:bool>
  </property>
</Properties>
</file>