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0" r:id="rId170"/>
  </p:sldMasterIdLst>
  <p:notesMasterIdLst>
    <p:notesMasterId r:id="rId203"/>
  </p:notesMasterIdLst>
  <p:handoutMasterIdLst>
    <p:handoutMasterId r:id="rId204"/>
  </p:handoutMasterIdLst>
  <p:sldIdLst>
    <p:sldId id="362" r:id="rId171"/>
    <p:sldId id="331" r:id="rId172"/>
    <p:sldId id="256" r:id="rId173"/>
    <p:sldId id="295" r:id="rId174"/>
    <p:sldId id="298" r:id="rId175"/>
    <p:sldId id="299" r:id="rId176"/>
    <p:sldId id="300" r:id="rId177"/>
    <p:sldId id="303" r:id="rId178"/>
    <p:sldId id="311" r:id="rId179"/>
    <p:sldId id="307" r:id="rId180"/>
    <p:sldId id="308" r:id="rId181"/>
    <p:sldId id="309" r:id="rId182"/>
    <p:sldId id="310" r:id="rId183"/>
    <p:sldId id="312" r:id="rId184"/>
    <p:sldId id="313" r:id="rId185"/>
    <p:sldId id="314" r:id="rId186"/>
    <p:sldId id="315" r:id="rId187"/>
    <p:sldId id="316" r:id="rId188"/>
    <p:sldId id="317" r:id="rId189"/>
    <p:sldId id="318" r:id="rId190"/>
    <p:sldId id="319" r:id="rId191"/>
    <p:sldId id="320" r:id="rId192"/>
    <p:sldId id="321" r:id="rId193"/>
    <p:sldId id="322" r:id="rId194"/>
    <p:sldId id="323" r:id="rId195"/>
    <p:sldId id="324" r:id="rId196"/>
    <p:sldId id="325" r:id="rId197"/>
    <p:sldId id="326" r:id="rId198"/>
    <p:sldId id="330" r:id="rId199"/>
    <p:sldId id="332" r:id="rId200"/>
    <p:sldId id="293" r:id="rId201"/>
    <p:sldId id="333" r:id="rId202"/>
  </p:sldIdLst>
  <p:sldSz cx="12192000" cy="6858000"/>
  <p:notesSz cx="6858000" cy="9144000"/>
  <p:custDataLst>
    <p:custData r:id="rId69"/>
    <p:custData r:id="rId48"/>
    <p:custData r:id="rId126"/>
    <p:tags r:id="rId20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B60ABA1-F831-461C-A155-58CC108E13FF}">
          <p14:sldIdLst>
            <p14:sldId id="362"/>
            <p14:sldId id="331"/>
            <p14:sldId id="256"/>
            <p14:sldId id="295"/>
          </p14:sldIdLst>
        </p14:section>
        <p14:section name="Step 1" id="{7DE4653D-ABBC-42FC-960C-B8CD642B37BB}">
          <p14:sldIdLst>
            <p14:sldId id="298"/>
            <p14:sldId id="299"/>
            <p14:sldId id="300"/>
          </p14:sldIdLst>
        </p14:section>
        <p14:section name="Step 2" id="{B2BC8311-17C3-44EB-81E0-77D138E2105F}">
          <p14:sldIdLst>
            <p14:sldId id="303"/>
            <p14:sldId id="311"/>
            <p14:sldId id="307"/>
          </p14:sldIdLst>
        </p14:section>
        <p14:section name="Step 3" id="{B41E9EC4-81BC-4CD5-9A8F-20C67D9A7D46}">
          <p14:sldIdLst>
            <p14:sldId id="308"/>
            <p14:sldId id="309"/>
            <p14:sldId id="310"/>
          </p14:sldIdLst>
        </p14:section>
        <p14:section name="Step 4" id="{ACFF906A-43D8-4BA2-8F30-15882D7AA574}">
          <p14:sldIdLst>
            <p14:sldId id="312"/>
            <p14:sldId id="313"/>
            <p14:sldId id="314"/>
          </p14:sldIdLst>
        </p14:section>
        <p14:section name="Step 5" id="{C70E3B14-FAE0-44D5-A8D7-D784555F6E01}">
          <p14:sldIdLst>
            <p14:sldId id="315"/>
            <p14:sldId id="316"/>
            <p14:sldId id="317"/>
          </p14:sldIdLst>
        </p14:section>
        <p14:section name="Step 6" id="{50BA0B1E-0501-446C-9FE9-BCF9CA6A0907}">
          <p14:sldIdLst>
            <p14:sldId id="318"/>
            <p14:sldId id="319"/>
            <p14:sldId id="320"/>
          </p14:sldIdLst>
        </p14:section>
        <p14:section name="Step 7" id="{E73C1C15-AD1D-4947-949C-9415915FDFA6}">
          <p14:sldIdLst>
            <p14:sldId id="321"/>
            <p14:sldId id="322"/>
            <p14:sldId id="323"/>
          </p14:sldIdLst>
        </p14:section>
        <p14:section name="Step 8" id="{00E49859-1E27-4237-85DA-B33517B069ED}">
          <p14:sldIdLst>
            <p14:sldId id="324"/>
            <p14:sldId id="325"/>
            <p14:sldId id="326"/>
          </p14:sldIdLst>
        </p14:section>
        <p14:section name="Step 9" id="{0F06BEAC-94E3-4126-A898-846E18213136}">
          <p14:sldIdLst>
            <p14:sldId id="330"/>
            <p14:sldId id="332"/>
          </p14:sldIdLst>
        </p14:section>
        <p14:section name="Conclusion" id="{FA2D078F-F897-455A-9B24-3C81FFD0A20E}">
          <p14:sldIdLst>
            <p14:sldId id="293"/>
            <p14:sldId id="3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25E68-1BF0-01E6-336D-A5AC3515BC55}" name="Shogren, Julie" initials="SJ" userId="S::jshogren@rti.org::b8ac11d4-25b8-47fb-add8-e9c5ea412aae" providerId="AD"/>
  <p188:author id="{68F7316A-83AE-B7B2-A017-A7CEA47DD36A}" name="Rasmussen Foster, Laura" initials="RFL" userId="S::lrasmussen@rti.org::5ad58509-b95f-4bf5-82b0-3432a84b06de" providerId="AD"/>
  <p188:author id="{4076917F-F701-3904-A764-31C026BB234F}" name="Lambert, Shari" initials="LS" userId="S::sbl@rti.org::62ef8086-de81-4226-b645-762e6e5dfc71" providerId="AD"/>
  <p188:author id="{DD8B28AB-77DB-E14A-60F4-495F92314311}" name="Callie Floyd" initials="CF" userId="S::Callie.Floyd.C19@state.mn.us::3b1e0b40-5261-43a8-b408-8f5b1c3a61bb"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1" clrIdx="3">
    <p:extLst>
      <p:ext uri="{19B8F6BF-5375-455C-9EA6-DF929625EA0E}">
        <p15:presenceInfo xmlns:p15="http://schemas.microsoft.com/office/powerpoint/2012/main" userId="S::crodriguez@rti.org::2f401fdf-ae03-47d7-866c-72e20eb50d3f" providerId="AD"/>
      </p:ext>
    </p:extLst>
  </p:cmAuthor>
  <p:cmAuthor id="5" name="Shogren, Julie" initials="SJ" lastIdx="6"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3E67"/>
    <a:srgbClr val="31406C"/>
    <a:srgbClr val="001F60"/>
    <a:srgbClr val="133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slideMaster" Target="slideMasters/slideMaster1.xml"/><Relationship Id="rId191" Type="http://schemas.openxmlformats.org/officeDocument/2006/relationships/slide" Target="slides/slide21.xml"/><Relationship Id="rId205" Type="http://schemas.openxmlformats.org/officeDocument/2006/relationships/tags" Target="tags/tag1.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slide" Target="slides/slide11.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slide" Target="slides/slide1.xml"/><Relationship Id="rId192" Type="http://schemas.openxmlformats.org/officeDocument/2006/relationships/slide" Target="slides/slide22.xml"/><Relationship Id="rId206" Type="http://schemas.openxmlformats.org/officeDocument/2006/relationships/commentAuthors" Target="commentAuthors.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slide" Target="slides/slide12.xml"/><Relationship Id="rId6" Type="http://schemas.openxmlformats.org/officeDocument/2006/relationships/customXml" Target="../customXml/item6.xml"/><Relationship Id="rId23" Type="http://schemas.openxmlformats.org/officeDocument/2006/relationships/customXml" Target="../customXml/item23.xml"/><Relationship Id="rId119" Type="http://schemas.openxmlformats.org/officeDocument/2006/relationships/customXml" Target="../customXml/item119.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slide" Target="slides/slide2.xml"/><Relationship Id="rId193" Type="http://schemas.openxmlformats.org/officeDocument/2006/relationships/slide" Target="slides/slide23.xml"/><Relationship Id="rId207" Type="http://schemas.openxmlformats.org/officeDocument/2006/relationships/presProps" Target="presProps.xml"/><Relationship Id="rId13" Type="http://schemas.openxmlformats.org/officeDocument/2006/relationships/customXml" Target="../customXml/item13.xml"/><Relationship Id="rId109" Type="http://schemas.openxmlformats.org/officeDocument/2006/relationships/customXml" Target="../customXml/item109.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slide" Target="slides/slide13.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slide" Target="slides/slide3.xml"/><Relationship Id="rId194" Type="http://schemas.openxmlformats.org/officeDocument/2006/relationships/slide" Target="slides/slide24.xml"/><Relationship Id="rId199" Type="http://schemas.openxmlformats.org/officeDocument/2006/relationships/slide" Target="slides/slide29.xml"/><Relationship Id="rId203" Type="http://schemas.openxmlformats.org/officeDocument/2006/relationships/notesMaster" Target="notesMasters/notesMaster1.xml"/><Relationship Id="rId208" Type="http://schemas.openxmlformats.org/officeDocument/2006/relationships/viewProps" Target="viewProp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slide" Target="slides/slide14.xml"/><Relationship Id="rId189" Type="http://schemas.openxmlformats.org/officeDocument/2006/relationships/slide" Target="slides/slide19.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slide" Target="slides/slide4.xml"/><Relationship Id="rId179" Type="http://schemas.openxmlformats.org/officeDocument/2006/relationships/slide" Target="slides/slide9.xml"/><Relationship Id="rId195" Type="http://schemas.openxmlformats.org/officeDocument/2006/relationships/slide" Target="slides/slide25.xml"/><Relationship Id="rId209" Type="http://schemas.openxmlformats.org/officeDocument/2006/relationships/theme" Target="theme/theme1.xml"/><Relationship Id="rId190" Type="http://schemas.openxmlformats.org/officeDocument/2006/relationships/slide" Target="slides/slide20.xml"/><Relationship Id="rId204" Type="http://schemas.openxmlformats.org/officeDocument/2006/relationships/handoutMaster" Target="handoutMasters/handoutMaster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slide" Target="slides/slide1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10.xml"/><Relationship Id="rId210" Type="http://schemas.openxmlformats.org/officeDocument/2006/relationships/tableStyles" Target="tableStyles.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slide" Target="slides/slide5.xml"/><Relationship Id="rId196" Type="http://schemas.openxmlformats.org/officeDocument/2006/relationships/slide" Target="slides/slide26.xml"/><Relationship Id="rId200" Type="http://schemas.openxmlformats.org/officeDocument/2006/relationships/slide" Target="slides/slide30.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slide" Target="slides/slide16.xml"/><Relationship Id="rId211" Type="http://schemas.microsoft.com/office/2018/10/relationships/authors" Target="author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slide" Target="slides/slide6.xml"/><Relationship Id="rId197" Type="http://schemas.openxmlformats.org/officeDocument/2006/relationships/slide" Target="slides/slide27.xml"/><Relationship Id="rId201" Type="http://schemas.openxmlformats.org/officeDocument/2006/relationships/slide" Target="slides/slide31.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slide" Target="slides/slide17.xml"/><Relationship Id="rId1" Type="http://schemas.openxmlformats.org/officeDocument/2006/relationships/customXml" Target="../customXml/item1.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slide" Target="slides/slide7.xml"/><Relationship Id="rId198" Type="http://schemas.openxmlformats.org/officeDocument/2006/relationships/slide" Target="slides/slide28.xml"/><Relationship Id="rId202" Type="http://schemas.openxmlformats.org/officeDocument/2006/relationships/slide" Target="slides/slide32.xml"/><Relationship Id="rId18" Type="http://schemas.openxmlformats.org/officeDocument/2006/relationships/customXml" Target="../customXml/item18.xml"/><Relationship Id="rId39" Type="http://schemas.openxmlformats.org/officeDocument/2006/relationships/customXml" Target="../customXml/item39.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slide" Target="slides/slide18.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1/22/2024</a:t>
            </a:fld>
            <a:endParaRPr lang="en-US" dirty="0"/>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dirty="0"/>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dirty="0"/>
          </a:p>
        </p:txBody>
      </p:sp>
    </p:spTree>
    <p:extLst>
      <p:ext uri="{BB962C8B-B14F-4D97-AF65-F5344CB8AC3E}">
        <p14:creationId xmlns:p14="http://schemas.microsoft.com/office/powerpoint/2010/main" val="203865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dirty="0"/>
          </a:p>
        </p:txBody>
      </p:sp>
    </p:spTree>
    <p:extLst>
      <p:ext uri="{BB962C8B-B14F-4D97-AF65-F5344CB8AC3E}">
        <p14:creationId xmlns:p14="http://schemas.microsoft.com/office/powerpoint/2010/main" val="52509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dirty="0"/>
          </a:p>
        </p:txBody>
      </p:sp>
    </p:spTree>
    <p:extLst>
      <p:ext uri="{BB962C8B-B14F-4D97-AF65-F5344CB8AC3E}">
        <p14:creationId xmlns:p14="http://schemas.microsoft.com/office/powerpoint/2010/main" val="37199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20</a:t>
            </a:fld>
            <a:endParaRPr lang="en-US" dirty="0"/>
          </a:p>
        </p:txBody>
      </p:sp>
    </p:spTree>
    <p:extLst>
      <p:ext uri="{BB962C8B-B14F-4D97-AF65-F5344CB8AC3E}">
        <p14:creationId xmlns:p14="http://schemas.microsoft.com/office/powerpoint/2010/main" val="47825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30</a:t>
            </a:fld>
            <a:endParaRPr lang="en-US" dirty="0"/>
          </a:p>
        </p:txBody>
      </p:sp>
    </p:spTree>
    <p:extLst>
      <p:ext uri="{BB962C8B-B14F-4D97-AF65-F5344CB8AC3E}">
        <p14:creationId xmlns:p14="http://schemas.microsoft.com/office/powerpoint/2010/main" val="179216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31</a:t>
            </a:fld>
            <a:endParaRPr lang="en-US" dirty="0"/>
          </a:p>
        </p:txBody>
      </p:sp>
    </p:spTree>
    <p:extLst>
      <p:ext uri="{BB962C8B-B14F-4D97-AF65-F5344CB8AC3E}">
        <p14:creationId xmlns:p14="http://schemas.microsoft.com/office/powerpoint/2010/main" val="2854862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32</a:t>
            </a:fld>
            <a:endParaRPr lang="en-US" dirty="0"/>
          </a:p>
        </p:txBody>
      </p:sp>
    </p:spTree>
    <p:extLst>
      <p:ext uri="{BB962C8B-B14F-4D97-AF65-F5344CB8AC3E}">
        <p14:creationId xmlns:p14="http://schemas.microsoft.com/office/powerpoint/2010/main" val="344009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099" y="658171"/>
            <a:ext cx="5877329" cy="1135000"/>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2867347"/>
            <a:ext cx="5632450" cy="2775432"/>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1860168"/>
            <a:ext cx="6229350" cy="940182"/>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7" name="Picture 6" descr="Project Firstline logo. &#10;CDC's National Training Collaborative for Healthcare Infection Prevention &amp; Control.">
            <a:extLst>
              <a:ext uri="{FF2B5EF4-FFF2-40B4-BE49-F238E27FC236}">
                <a16:creationId xmlns:a16="http://schemas.microsoft.com/office/drawing/2014/main" id="{65562C03-035D-47CB-B217-3E1B32688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100" y="5642779"/>
            <a:ext cx="2678829" cy="1005259"/>
          </a:xfrm>
          <a:prstGeom prst="rect">
            <a:avLst/>
          </a:prstGeom>
        </p:spPr>
      </p:pic>
      <p:pic>
        <p:nvPicPr>
          <p:cNvPr id="8" name="Picture 7" descr="Minnesota Department of Health">
            <a:extLst>
              <a:ext uri="{FF2B5EF4-FFF2-40B4-BE49-F238E27FC236}">
                <a16:creationId xmlns:a16="http://schemas.microsoft.com/office/drawing/2014/main" id="{37269281-4FF1-4F0E-8862-3AF1DFA6D03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906531" y="5836647"/>
            <a:ext cx="930673" cy="640079"/>
          </a:xfrm>
          <a:prstGeom prst="rect">
            <a:avLst/>
          </a:prstGeom>
        </p:spPr>
      </p:pic>
      <p:sp>
        <p:nvSpPr>
          <p:cNvPr id="9" name="Text Placeholder 17">
            <a:extLst>
              <a:ext uri="{FF2B5EF4-FFF2-40B4-BE49-F238E27FC236}">
                <a16:creationId xmlns:a16="http://schemas.microsoft.com/office/drawing/2014/main" id="{538342EC-3E13-4BDF-AB6F-45491A8002E7}"/>
              </a:ext>
            </a:extLst>
          </p:cNvPr>
          <p:cNvSpPr>
            <a:spLocks noGrp="1"/>
          </p:cNvSpPr>
          <p:nvPr>
            <p:ph type="body" sz="quarter" idx="12" hasCustomPrompt="1"/>
          </p:nvPr>
        </p:nvSpPr>
        <p:spPr>
          <a:xfrm>
            <a:off x="237254" y="-244555"/>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6558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032" name="Picture 8" descr="HD Round Circle Pink Outline Instagram IG Logo Icon PNG | Citypng">
            <a:extLst>
              <a:ext uri="{FF2B5EF4-FFF2-40B4-BE49-F238E27FC236}">
                <a16:creationId xmlns:a16="http://schemas.microsoft.com/office/drawing/2014/main" id="{A2AF4C21-DE52-04AB-A729-47003E231DD3}"/>
              </a:ext>
            </a:extLst>
          </p:cNvPr>
          <p:cNvPicPr>
            <a:picLocks noChangeAspect="1" noChangeArrowheads="1"/>
          </p:cNvPicPr>
          <p:nvPr userDrawn="1"/>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05063" y="4499618"/>
            <a:ext cx="670034" cy="502920"/>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descr="Envelope with solid fill">
            <a:extLst>
              <a:ext uri="{FF2B5EF4-FFF2-40B4-BE49-F238E27FC236}">
                <a16:creationId xmlns:a16="http://schemas.microsoft.com/office/drawing/2014/main" id="{5E501977-A7F2-9D76-AACB-3B0ABA5F00E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584" y="2155987"/>
            <a:ext cx="457200" cy="457200"/>
          </a:xfrm>
          <a:prstGeom prst="rect">
            <a:avLst/>
          </a:prstGeom>
        </p:spPr>
      </p:pic>
      <p:pic>
        <p:nvPicPr>
          <p:cNvPr id="25" name="Graphic 24" descr="World with solid fill">
            <a:extLst>
              <a:ext uri="{FF2B5EF4-FFF2-40B4-BE49-F238E27FC236}">
                <a16:creationId xmlns:a16="http://schemas.microsoft.com/office/drawing/2014/main" id="{70848516-2EF9-AD17-3097-8B91BE0377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 y="1576242"/>
            <a:ext cx="457200" cy="457200"/>
          </a:xfrm>
          <a:prstGeom prst="rect">
            <a:avLst/>
          </a:prstGeom>
        </p:spPr>
      </p:pic>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922710" y="1577628"/>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569896" cy="4175760"/>
          </a:xfrm>
        </p:spPr>
        <p:txBody>
          <a:bodyPr/>
          <a:lstStyle>
            <a:lvl1pPr marL="0" indent="0">
              <a:buNone/>
              <a:defRPr sz="1200">
                <a:solidFill>
                  <a:schemeClr val="accent4"/>
                </a:solidFill>
              </a:defRPr>
            </a:lvl1pPr>
            <a:lvl2pPr marL="457200" indent="0">
              <a:buNone/>
              <a:defRPr sz="1200">
                <a:solidFill>
                  <a:schemeClr val="accent4"/>
                </a:solidFill>
              </a:defRPr>
            </a:lvl2pPr>
            <a:lvl3pPr marL="914400" indent="0">
              <a:buNone/>
              <a:defRPr sz="1200">
                <a:solidFill>
                  <a:schemeClr val="accent4"/>
                </a:solidFill>
              </a:defRPr>
            </a:lvl3pPr>
            <a:lvl4pPr marL="1371600" indent="0">
              <a:buNone/>
              <a:defRPr sz="1200">
                <a:solidFill>
                  <a:schemeClr val="accent4"/>
                </a:solidFill>
              </a:defRPr>
            </a:lvl4pPr>
            <a:lvl5pPr marL="1828800" indent="0">
              <a:buNone/>
              <a:defRPr sz="1200">
                <a:solidFill>
                  <a:schemeClr val="accent4"/>
                </a:solidFill>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2357FA59-4967-5A6D-A0AB-3AC0D6C3840E}"/>
              </a:ext>
            </a:extLst>
          </p:cNvPr>
          <p:cNvSpPr>
            <a:spLocks noGrp="1"/>
          </p:cNvSpPr>
          <p:nvPr>
            <p:ph idx="18"/>
          </p:nvPr>
        </p:nvSpPr>
        <p:spPr>
          <a:xfrm>
            <a:off x="918222" y="2163887"/>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1F9E3666-5F1B-731C-F0C5-30CFC5413457}"/>
              </a:ext>
            </a:extLst>
          </p:cNvPr>
          <p:cNvSpPr>
            <a:spLocks noGrp="1"/>
          </p:cNvSpPr>
          <p:nvPr>
            <p:ph idx="19"/>
          </p:nvPr>
        </p:nvSpPr>
        <p:spPr>
          <a:xfrm>
            <a:off x="918222" y="2750146"/>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FF247AC3-9D68-9706-E6D8-9452EFB20179}"/>
              </a:ext>
            </a:extLst>
          </p:cNvPr>
          <p:cNvSpPr>
            <a:spLocks noGrp="1"/>
          </p:cNvSpPr>
          <p:nvPr>
            <p:ph idx="20"/>
          </p:nvPr>
        </p:nvSpPr>
        <p:spPr>
          <a:xfrm>
            <a:off x="918222" y="3334509"/>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3C96D949-576E-BAE8-58B8-CB9B4ED6973A}"/>
              </a:ext>
            </a:extLst>
          </p:cNvPr>
          <p:cNvSpPr>
            <a:spLocks noGrp="1"/>
          </p:cNvSpPr>
          <p:nvPr>
            <p:ph idx="21"/>
          </p:nvPr>
        </p:nvSpPr>
        <p:spPr>
          <a:xfrm>
            <a:off x="918222" y="3913470"/>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1587E9F7-40A0-DC06-80BA-66972C6E9CD7}"/>
              </a:ext>
            </a:extLst>
          </p:cNvPr>
          <p:cNvSpPr>
            <a:spLocks noGrp="1"/>
          </p:cNvSpPr>
          <p:nvPr>
            <p:ph idx="22"/>
          </p:nvPr>
        </p:nvSpPr>
        <p:spPr>
          <a:xfrm>
            <a:off x="918222" y="4516783"/>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pic>
        <p:nvPicPr>
          <p:cNvPr id="1026" name="Picture 2" descr="Circle, facebook, logo, media, network, social icon - Free download">
            <a:extLst>
              <a:ext uri="{FF2B5EF4-FFF2-40B4-BE49-F238E27FC236}">
                <a16:creationId xmlns:a16="http://schemas.microsoft.com/office/drawing/2014/main" id="{A84B7D44-2AC6-58B7-F729-A30DD52C15E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11480" y="274394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rcle, twitter icon - Free download on Iconfinder">
            <a:extLst>
              <a:ext uri="{FF2B5EF4-FFF2-40B4-BE49-F238E27FC236}">
                <a16:creationId xmlns:a16="http://schemas.microsoft.com/office/drawing/2014/main" id="{25B3E10B-128A-D862-B460-EF38BDA3B62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11480" y="331818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rcle Linkedin Icon - 8334 - Dryicons">
            <a:extLst>
              <a:ext uri="{FF2B5EF4-FFF2-40B4-BE49-F238E27FC236}">
                <a16:creationId xmlns:a16="http://schemas.microsoft.com/office/drawing/2014/main" id="{01A37AD4-F916-F6A9-1C0E-C9CE37CFEB7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1480" y="391347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72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28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8183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aphic 31">
            <a:extLst>
              <a:ext uri="{FF2B5EF4-FFF2-40B4-BE49-F238E27FC236}">
                <a16:creationId xmlns:a16="http://schemas.microsoft.com/office/drawing/2014/main" id="{F9E38471-E19F-4F2A-B932-9947CAF83CC5}"/>
              </a:ext>
            </a:extLst>
          </p:cNvPr>
          <p:cNvGrpSpPr/>
          <p:nvPr userDrawn="1"/>
        </p:nvGrpSpPr>
        <p:grpSpPr>
          <a:xfrm>
            <a:off x="8637993" y="2588202"/>
            <a:ext cx="2947520" cy="1910195"/>
            <a:chOff x="8564251" y="2410144"/>
            <a:chExt cx="2947520" cy="1910195"/>
          </a:xfrm>
          <a:effectLst>
            <a:outerShdw blurRad="330200" dist="203200" dir="2700000" algn="tl" rotWithShape="0">
              <a:prstClr val="black">
                <a:alpha val="40000"/>
              </a:prstClr>
            </a:outerShdw>
          </a:effectLst>
        </p:grpSpPr>
        <p:sp>
          <p:nvSpPr>
            <p:cNvPr id="18" name="Freeform: Shape 17">
              <a:extLst>
                <a:ext uri="{FF2B5EF4-FFF2-40B4-BE49-F238E27FC236}">
                  <a16:creationId xmlns:a16="http://schemas.microsoft.com/office/drawing/2014/main" id="{EA2A9D07-2053-4372-A795-43A4CDDF8EEB}"/>
                </a:ext>
              </a:extLst>
            </p:cNvPr>
            <p:cNvSpPr/>
            <p:nvPr/>
          </p:nvSpPr>
          <p:spPr>
            <a:xfrm>
              <a:off x="9392846" y="3384216"/>
              <a:ext cx="483873" cy="534475"/>
            </a:xfrm>
            <a:custGeom>
              <a:avLst/>
              <a:gdLst>
                <a:gd name="connsiteX0" fmla="*/ 151803 w 483873"/>
                <a:gd name="connsiteY0" fmla="*/ 0 h 534475"/>
                <a:gd name="connsiteX1" fmla="*/ 0 w 483873"/>
                <a:gd name="connsiteY1" fmla="*/ 433273 h 534475"/>
                <a:gd name="connsiteX2" fmla="*/ 22138 w 483873"/>
                <a:gd name="connsiteY2" fmla="*/ 534475 h 534475"/>
                <a:gd name="connsiteX3" fmla="*/ 483874 w 483873"/>
                <a:gd name="connsiteY3" fmla="*/ 183429 h 534475"/>
              </a:gdLst>
              <a:ahLst/>
              <a:cxnLst>
                <a:cxn ang="0">
                  <a:pos x="connsiteX0" y="connsiteY0"/>
                </a:cxn>
                <a:cxn ang="0">
                  <a:pos x="connsiteX1" y="connsiteY1"/>
                </a:cxn>
                <a:cxn ang="0">
                  <a:pos x="connsiteX2" y="connsiteY2"/>
                </a:cxn>
                <a:cxn ang="0">
                  <a:pos x="connsiteX3" y="connsiteY3"/>
                </a:cxn>
              </a:cxnLst>
              <a:rect l="l" t="t" r="r" b="b"/>
              <a:pathLst>
                <a:path w="483873" h="534475">
                  <a:moveTo>
                    <a:pt x="151803" y="0"/>
                  </a:moveTo>
                  <a:lnTo>
                    <a:pt x="0" y="433273"/>
                  </a:lnTo>
                  <a:lnTo>
                    <a:pt x="22138" y="534475"/>
                  </a:lnTo>
                  <a:lnTo>
                    <a:pt x="483874" y="183429"/>
                  </a:lnTo>
                  <a:close/>
                </a:path>
              </a:pathLst>
            </a:custGeom>
            <a:solidFill>
              <a:srgbClr val="E8AA55"/>
            </a:solidFill>
            <a:ln w="3161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32D5694-4AF4-4756-92CB-0E9661F0EB4F}"/>
                </a:ext>
              </a:extLst>
            </p:cNvPr>
            <p:cNvSpPr/>
            <p:nvPr/>
          </p:nvSpPr>
          <p:spPr>
            <a:xfrm>
              <a:off x="8564251" y="2410144"/>
              <a:ext cx="2947520" cy="1910195"/>
            </a:xfrm>
            <a:custGeom>
              <a:avLst/>
              <a:gdLst>
                <a:gd name="connsiteX0" fmla="*/ 0 w 2947520"/>
                <a:gd name="connsiteY0" fmla="*/ 338395 h 1910195"/>
                <a:gd name="connsiteX1" fmla="*/ 2172689 w 2947520"/>
                <a:gd name="connsiteY1" fmla="*/ 1910195 h 1910195"/>
                <a:gd name="connsiteX2" fmla="*/ 2947520 w 2947520"/>
                <a:gd name="connsiteY2" fmla="*/ 0 h 1910195"/>
              </a:gdLst>
              <a:ahLst/>
              <a:cxnLst>
                <a:cxn ang="0">
                  <a:pos x="connsiteX0" y="connsiteY0"/>
                </a:cxn>
                <a:cxn ang="0">
                  <a:pos x="connsiteX1" y="connsiteY1"/>
                </a:cxn>
                <a:cxn ang="0">
                  <a:pos x="connsiteX2" y="connsiteY2"/>
                </a:cxn>
              </a:cxnLst>
              <a:rect l="l" t="t" r="r" b="b"/>
              <a:pathLst>
                <a:path w="2947520" h="1910195">
                  <a:moveTo>
                    <a:pt x="0" y="338395"/>
                  </a:moveTo>
                  <a:lnTo>
                    <a:pt x="2172689" y="1910195"/>
                  </a:lnTo>
                  <a:lnTo>
                    <a:pt x="2947520" y="0"/>
                  </a:lnTo>
                  <a:close/>
                </a:path>
              </a:pathLst>
            </a:custGeom>
            <a:solidFill>
              <a:srgbClr val="F4D6AE"/>
            </a:solidFill>
            <a:ln w="3161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6983AB6-2033-46D1-93FF-B72E4CDD3966}"/>
                </a:ext>
              </a:extLst>
            </p:cNvPr>
            <p:cNvSpPr/>
            <p:nvPr/>
          </p:nvSpPr>
          <p:spPr>
            <a:xfrm>
              <a:off x="9187279" y="2410144"/>
              <a:ext cx="2324492" cy="1508548"/>
            </a:xfrm>
            <a:custGeom>
              <a:avLst/>
              <a:gdLst>
                <a:gd name="connsiteX0" fmla="*/ 0 w 2324492"/>
                <a:gd name="connsiteY0" fmla="*/ 787481 h 1508548"/>
                <a:gd name="connsiteX1" fmla="*/ 2324493 w 2324492"/>
                <a:gd name="connsiteY1" fmla="*/ 0 h 1508548"/>
                <a:gd name="connsiteX2" fmla="*/ 407972 w 2324492"/>
                <a:gd name="connsiteY2" fmla="*/ 1084763 h 1508548"/>
                <a:gd name="connsiteX3" fmla="*/ 227706 w 2324492"/>
                <a:gd name="connsiteY3" fmla="*/ 1508548 h 1508548"/>
              </a:gdLst>
              <a:ahLst/>
              <a:cxnLst>
                <a:cxn ang="0">
                  <a:pos x="connsiteX0" y="connsiteY0"/>
                </a:cxn>
                <a:cxn ang="0">
                  <a:pos x="connsiteX1" y="connsiteY1"/>
                </a:cxn>
                <a:cxn ang="0">
                  <a:pos x="connsiteX2" y="connsiteY2"/>
                </a:cxn>
                <a:cxn ang="0">
                  <a:pos x="connsiteX3" y="connsiteY3"/>
                </a:cxn>
              </a:cxnLst>
              <a:rect l="l" t="t" r="r" b="b"/>
              <a:pathLst>
                <a:path w="2324492" h="1508548">
                  <a:moveTo>
                    <a:pt x="0" y="787481"/>
                  </a:moveTo>
                  <a:lnTo>
                    <a:pt x="2324493" y="0"/>
                  </a:lnTo>
                  <a:lnTo>
                    <a:pt x="407972" y="1084763"/>
                  </a:lnTo>
                  <a:lnTo>
                    <a:pt x="227706" y="1508548"/>
                  </a:lnTo>
                  <a:close/>
                </a:path>
              </a:pathLst>
            </a:custGeom>
            <a:solidFill>
              <a:srgbClr val="E8AA55"/>
            </a:solidFill>
            <a:ln w="31610" cap="flat">
              <a:noFill/>
              <a:prstDash val="solid"/>
              <a:miter/>
            </a:ln>
          </p:spPr>
          <p:txBody>
            <a:bodyPr rtlCol="0" anchor="ctr"/>
            <a:lstStyle/>
            <a:p>
              <a:endParaRPr lang="en-US" dirty="0"/>
            </a:p>
          </p:txBody>
        </p:sp>
      </p:grpSp>
      <p:sp>
        <p:nvSpPr>
          <p:cNvPr id="10" name="TextBox 9">
            <a:extLst>
              <a:ext uri="{FF2B5EF4-FFF2-40B4-BE49-F238E27FC236}">
                <a16:creationId xmlns:a16="http://schemas.microsoft.com/office/drawing/2014/main" id="{05BE3F47-4DB7-46E1-BC8F-E957DD4F3D83}"/>
              </a:ext>
            </a:extLst>
          </p:cNvPr>
          <p:cNvSpPr txBox="1"/>
          <p:nvPr userDrawn="1"/>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Interactive Resources| Diarrhea Dilemma</a:t>
            </a:r>
          </a:p>
        </p:txBody>
      </p:sp>
      <p:sp>
        <p:nvSpPr>
          <p:cNvPr id="11" name="Slide Number Placeholder 5">
            <a:extLst>
              <a:ext uri="{FF2B5EF4-FFF2-40B4-BE49-F238E27FC236}">
                <a16:creationId xmlns:a16="http://schemas.microsoft.com/office/drawing/2014/main" id="{331F6F58-BCEE-45B3-A2DB-C8C6806DEAF6}"/>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sp>
        <p:nvSpPr>
          <p:cNvPr id="13" name="Rectangle 12">
            <a:extLst>
              <a:ext uri="{FF2B5EF4-FFF2-40B4-BE49-F238E27FC236}">
                <a16:creationId xmlns:a16="http://schemas.microsoft.com/office/drawing/2014/main" id="{17449AD0-0ADF-4F42-A07C-B58C33CCA31A}"/>
              </a:ext>
            </a:extLst>
          </p:cNvPr>
          <p:cNvSpPr/>
          <p:nvPr userDrawn="1"/>
        </p:nvSpPr>
        <p:spPr>
          <a:xfrm>
            <a:off x="0" y="5894736"/>
            <a:ext cx="217714"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CDC Project Firstline">
            <a:extLst>
              <a:ext uri="{FF2B5EF4-FFF2-40B4-BE49-F238E27FC236}">
                <a16:creationId xmlns:a16="http://schemas.microsoft.com/office/drawing/2014/main" id="{2C2A5AE3-75A6-4DBF-A687-AF1CEC762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15" name="Picture 14" descr="Minnesota Department of Health">
            <a:extLst>
              <a:ext uri="{FF2B5EF4-FFF2-40B4-BE49-F238E27FC236}">
                <a16:creationId xmlns:a16="http://schemas.microsoft.com/office/drawing/2014/main" id="{76EDC7CF-8E3C-4F1C-B344-7DA9D3E57C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91187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accent4"/>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95DD3D1-DB67-425C-837A-3627F3A287FF}"/>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Interactive Resources| Diarrhea Dilemma</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7" name="Picture 6" descr="CDC Project Firstline">
            <a:extLst>
              <a:ext uri="{FF2B5EF4-FFF2-40B4-BE49-F238E27FC236}">
                <a16:creationId xmlns:a16="http://schemas.microsoft.com/office/drawing/2014/main" id="{C83CFC66-B7C8-43E9-B8D0-CAADDC02CE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8" name="Picture 7" descr="Minnesota Department of Health">
            <a:extLst>
              <a:ext uri="{FF2B5EF4-FFF2-40B4-BE49-F238E27FC236}">
                <a16:creationId xmlns:a16="http://schemas.microsoft.com/office/drawing/2014/main" id="{035AD498-6DC3-4074-B0F7-B4070D79ED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
        <p:nvSpPr>
          <p:cNvPr id="10" name="Text Placeholder 2">
            <a:extLst>
              <a:ext uri="{FF2B5EF4-FFF2-40B4-BE49-F238E27FC236}">
                <a16:creationId xmlns:a16="http://schemas.microsoft.com/office/drawing/2014/main" id="{093CDAF8-4C56-41B4-B1D8-1F21F8645E61}"/>
              </a:ext>
            </a:extLst>
          </p:cNvPr>
          <p:cNvSpPr>
            <a:spLocks noGrp="1"/>
          </p:cNvSpPr>
          <p:nvPr>
            <p:ph type="body" idx="10"/>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4576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10" name="Picture 9" descr="CDC Project Firstline">
            <a:extLst>
              <a:ext uri="{FF2B5EF4-FFF2-40B4-BE49-F238E27FC236}">
                <a16:creationId xmlns:a16="http://schemas.microsoft.com/office/drawing/2014/main" id="{2AE040BE-7000-4CEF-BB43-905EB1B58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11" name="Picture 10" descr="Minnesota Department of Health">
            <a:extLst>
              <a:ext uri="{FF2B5EF4-FFF2-40B4-BE49-F238E27FC236}">
                <a16:creationId xmlns:a16="http://schemas.microsoft.com/office/drawing/2014/main" id="{0C5B972E-92AE-417A-ADE9-70320E8497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128950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Hid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B263FA4-BB70-BB63-10F1-E9E36F89E82B}"/>
              </a:ext>
              <a:ext uri="{C183D7F6-B498-43B3-948B-1728B52AA6E4}">
                <adec:decorative xmlns:adec="http://schemas.microsoft.com/office/drawing/2017/decorative" val="1"/>
              </a:ext>
            </a:extLst>
          </p:cNvPr>
          <p:cNvSpPr txBox="1"/>
          <p:nvPr userDrawn="1"/>
        </p:nvSpPr>
        <p:spPr>
          <a:xfrm>
            <a:off x="4123112" y="6449088"/>
            <a:ext cx="7921105"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33503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ontent Slide">
    <p:bg>
      <p:bgPr>
        <a:gradFill>
          <a:gsLst>
            <a:gs pos="0">
              <a:schemeClr val="tx2"/>
            </a:gs>
            <a:gs pos="73000">
              <a:srgbClr val="133E68"/>
            </a:gs>
          </a:gsLst>
          <a:lin ang="5400000" scaled="1"/>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7391399" y="725168"/>
            <a:ext cx="4307606" cy="1135000"/>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391399" y="2041284"/>
            <a:ext cx="4000501" cy="2775432"/>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117823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gradFill>
          <a:gsLst>
            <a:gs pos="0">
              <a:schemeClr val="tx2"/>
            </a:gs>
            <a:gs pos="73000">
              <a:srgbClr val="133E6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285750" y="323140"/>
            <a:ext cx="10515600" cy="588954"/>
          </a:xfrm>
        </p:spPr>
        <p:txBody>
          <a:bodyPr/>
          <a:lstStyle>
            <a:lvl1pPr>
              <a:defRPr sz="4000" cap="none">
                <a:solidFill>
                  <a:schemeClr val="bg1"/>
                </a:solidFill>
              </a:defRPr>
            </a:lvl1pPr>
          </a:lstStyle>
          <a:p>
            <a:r>
              <a:rPr lang="en-US"/>
              <a:t>Click to edit master title style</a:t>
            </a:r>
          </a:p>
        </p:txBody>
      </p:sp>
      <p:sp>
        <p:nvSpPr>
          <p:cNvPr id="3" name="Text Placeholder 17">
            <a:extLst>
              <a:ext uri="{FF2B5EF4-FFF2-40B4-BE49-F238E27FC236}">
                <a16:creationId xmlns:a16="http://schemas.microsoft.com/office/drawing/2014/main" id="{A8E2D00B-47CE-432F-9154-85AB004B95A4}"/>
              </a:ext>
            </a:extLst>
          </p:cNvPr>
          <p:cNvSpPr>
            <a:spLocks noGrp="1"/>
          </p:cNvSpPr>
          <p:nvPr>
            <p:ph type="body" sz="quarter" idx="11" hasCustomPrompt="1"/>
          </p:nvPr>
        </p:nvSpPr>
        <p:spPr>
          <a:xfrm>
            <a:off x="285750" y="908989"/>
            <a:ext cx="6229350" cy="588953"/>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0091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correct">
    <p:bg>
      <p:bgPr>
        <a:gradFill>
          <a:gsLst>
            <a:gs pos="0">
              <a:schemeClr val="tx2"/>
            </a:gs>
            <a:gs pos="73000">
              <a:srgbClr val="133E6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3134523"/>
            <a:ext cx="10515600" cy="588954"/>
          </a:xfrm>
        </p:spPr>
        <p:txBody>
          <a:bodyPr/>
          <a:lstStyle>
            <a:lvl1pPr algn="ctr">
              <a:defRPr sz="4000" cap="none">
                <a:solidFill>
                  <a:schemeClr val="bg1"/>
                </a:solidFill>
              </a:defRPr>
            </a:lvl1pPr>
          </a:lstStyle>
          <a:p>
            <a:r>
              <a:rPr lang="en-US"/>
              <a:t>Click to edit master title style</a:t>
            </a:r>
          </a:p>
        </p:txBody>
      </p:sp>
      <p:sp>
        <p:nvSpPr>
          <p:cNvPr id="4" name="Rectangle: Rounded Corners 3">
            <a:extLst>
              <a:ext uri="{FF2B5EF4-FFF2-40B4-BE49-F238E27FC236}">
                <a16:creationId xmlns:a16="http://schemas.microsoft.com/office/drawing/2014/main" id="{D743AD92-4273-47E9-82F0-71B5380AFF89}"/>
              </a:ext>
            </a:extLst>
          </p:cNvPr>
          <p:cNvSpPr/>
          <p:nvPr userDrawn="1"/>
        </p:nvSpPr>
        <p:spPr>
          <a:xfrm>
            <a:off x="4289425" y="398957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5" name="Text Placeholder 15">
            <a:extLst>
              <a:ext uri="{FF2B5EF4-FFF2-40B4-BE49-F238E27FC236}">
                <a16:creationId xmlns:a16="http://schemas.microsoft.com/office/drawing/2014/main" id="{BD068E06-E0B9-41FA-B4FC-9985213DBB66}"/>
              </a:ext>
            </a:extLst>
          </p:cNvPr>
          <p:cNvSpPr>
            <a:spLocks noGrp="1"/>
          </p:cNvSpPr>
          <p:nvPr>
            <p:ph type="body" sz="quarter" idx="10"/>
          </p:nvPr>
        </p:nvSpPr>
        <p:spPr>
          <a:xfrm>
            <a:off x="4289425" y="408067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104382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rrect">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4175" y="1834158"/>
            <a:ext cx="5102300" cy="3771272"/>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7" name="Text Placeholder 17">
            <a:extLst>
              <a:ext uri="{FF2B5EF4-FFF2-40B4-BE49-F238E27FC236}">
                <a16:creationId xmlns:a16="http://schemas.microsoft.com/office/drawing/2014/main" id="{567432D7-31CA-484D-9518-A8A7B13F4944}"/>
              </a:ext>
            </a:extLst>
          </p:cNvPr>
          <p:cNvSpPr>
            <a:spLocks noGrp="1"/>
          </p:cNvSpPr>
          <p:nvPr>
            <p:ph type="body" sz="quarter" idx="11" hasCustomPrompt="1"/>
          </p:nvPr>
        </p:nvSpPr>
        <p:spPr>
          <a:xfrm>
            <a:off x="2981325" y="1045444"/>
            <a:ext cx="6229350" cy="588953"/>
          </a:xfrm>
        </p:spPr>
        <p:txBody>
          <a:bodyPr anchor="b"/>
          <a:lstStyle>
            <a:lvl1pPr marL="0" indent="0" algn="ctr">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Title 1">
            <a:extLst>
              <a:ext uri="{FF2B5EF4-FFF2-40B4-BE49-F238E27FC236}">
                <a16:creationId xmlns:a16="http://schemas.microsoft.com/office/drawing/2014/main" id="{BC6AE33C-33C6-4878-BF4B-C3D759FB48E2}"/>
              </a:ext>
            </a:extLst>
          </p:cNvPr>
          <p:cNvSpPr>
            <a:spLocks noGrp="1"/>
          </p:cNvSpPr>
          <p:nvPr>
            <p:ph type="title" hasCustomPrompt="1"/>
          </p:nvPr>
        </p:nvSpPr>
        <p:spPr>
          <a:xfrm>
            <a:off x="838200" y="378260"/>
            <a:ext cx="10515600" cy="588954"/>
          </a:xfrm>
        </p:spPr>
        <p:txBody>
          <a:bodyPr/>
          <a:lstStyle>
            <a:lvl1pPr algn="ctr">
              <a:defRPr sz="400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115710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rrect">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567432D7-31CA-484D-9518-A8A7B13F4944}"/>
              </a:ext>
            </a:extLst>
          </p:cNvPr>
          <p:cNvSpPr>
            <a:spLocks noGrp="1"/>
          </p:cNvSpPr>
          <p:nvPr>
            <p:ph type="body" sz="quarter" idx="11" hasCustomPrompt="1"/>
          </p:nvPr>
        </p:nvSpPr>
        <p:spPr>
          <a:xfrm>
            <a:off x="6734173" y="2475233"/>
            <a:ext cx="5102301" cy="2495778"/>
          </a:xfrm>
        </p:spPr>
        <p:txBody>
          <a:bodyPr anchor="ctr"/>
          <a:lstStyle>
            <a:lvl1pPr marL="0" indent="0" algn="ctr">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Title 1">
            <a:extLst>
              <a:ext uri="{FF2B5EF4-FFF2-40B4-BE49-F238E27FC236}">
                <a16:creationId xmlns:a16="http://schemas.microsoft.com/office/drawing/2014/main" id="{BC6AE33C-33C6-4878-BF4B-C3D759FB48E2}"/>
              </a:ext>
            </a:extLst>
          </p:cNvPr>
          <p:cNvSpPr>
            <a:spLocks noGrp="1"/>
          </p:cNvSpPr>
          <p:nvPr>
            <p:ph type="title" hasCustomPrompt="1"/>
          </p:nvPr>
        </p:nvSpPr>
        <p:spPr>
          <a:xfrm>
            <a:off x="838200" y="378260"/>
            <a:ext cx="10515600" cy="588954"/>
          </a:xfrm>
        </p:spPr>
        <p:txBody>
          <a:bodyPr/>
          <a:lstStyle>
            <a:lvl1pPr algn="l">
              <a:defRPr sz="400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373502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a:t>
            </a:r>
            <a:r>
              <a:rPr kumimoji="0" lang="es-US" sz="1200" b="0" i="0" u="none" strike="noStrike" kern="1200" cap="none" spc="0" normalizeH="0" baseline="0" noProof="0" dirty="0">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a:t>
            </a:r>
            <a:r>
              <a:rPr kumimoji="0" lang="es-ES" sz="1200" b="0" i="0" u="none" strike="noStrike" kern="1200" cap="none" spc="0" normalizeH="0" baseline="0" noProof="0" dirty="0">
                <a:ln>
                  <a:noFill/>
                </a:ln>
                <a:solidFill>
                  <a:schemeClr val="bg1"/>
                </a:solidFill>
                <a:effectLst/>
                <a:uLnTx/>
                <a:uFillTx/>
                <a:latin typeface="Century Gothic"/>
                <a:ea typeface="+mn-ea"/>
                <a:cs typeface="+mn-cs"/>
              </a:rPr>
              <a:t>El dilema de la diarrea</a:t>
            </a:r>
            <a:endParaRPr kumimoji="0" lang="en-US" sz="1200" b="0"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7" name="Picture 6" descr="CDC Project Firstline">
            <a:extLst>
              <a:ext uri="{FF2B5EF4-FFF2-40B4-BE49-F238E27FC236}">
                <a16:creationId xmlns:a16="http://schemas.microsoft.com/office/drawing/2014/main" id="{C83CFC66-B7C8-43E9-B8D0-CAADDC02C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8" name="Picture 7" descr="Minnesota Department of Health">
            <a:extLst>
              <a:ext uri="{FF2B5EF4-FFF2-40B4-BE49-F238E27FC236}">
                <a16:creationId xmlns:a16="http://schemas.microsoft.com/office/drawing/2014/main" id="{035AD498-6DC3-4074-B0F7-B4070D79ED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425076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sp>
        <p:nvSpPr>
          <p:cNvPr id="13" name="TextBox 12">
            <a:extLst>
              <a:ext uri="{FF2B5EF4-FFF2-40B4-BE49-F238E27FC236}">
                <a16:creationId xmlns:a16="http://schemas.microsoft.com/office/drawing/2014/main" id="{EC2DCDB9-9171-426F-AB56-4BB6A495C4CB}"/>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a:t>
            </a:r>
            <a:r>
              <a:rPr kumimoji="0" lang="es-US" sz="1200" b="0" i="0" u="none" strike="noStrike" kern="1200" cap="none" spc="0" normalizeH="0" baseline="0" noProof="0" dirty="0">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a:t>
            </a:r>
            <a:r>
              <a:rPr kumimoji="0" lang="es-ES" sz="1200" b="0" i="0" u="none" strike="noStrike" kern="1200" cap="none" spc="0" normalizeH="0" baseline="0" noProof="0" dirty="0">
                <a:ln>
                  <a:noFill/>
                </a:ln>
                <a:solidFill>
                  <a:schemeClr val="bg1"/>
                </a:solidFill>
                <a:effectLst/>
                <a:uLnTx/>
                <a:uFillTx/>
                <a:latin typeface="Century Gothic"/>
                <a:ea typeface="+mn-ea"/>
                <a:cs typeface="+mn-cs"/>
              </a:rPr>
              <a:t>El dilema de la diarrea</a:t>
            </a:r>
            <a:endParaRPr kumimoji="0" lang="en-US" sz="1200" b="0" i="0" u="none" strike="noStrike" kern="1200" cap="none" spc="0" normalizeH="0" baseline="0" noProof="0" dirty="0">
              <a:ln>
                <a:noFill/>
              </a:ln>
              <a:solidFill>
                <a:schemeClr val="bg1"/>
              </a:solidFill>
              <a:effectLst/>
              <a:uLnTx/>
              <a:uFillTx/>
              <a:latin typeface="Century Gothic"/>
              <a:ea typeface="+mn-ea"/>
              <a:cs typeface="+mn-cs"/>
            </a:endParaRPr>
          </a:p>
        </p:txBody>
      </p:sp>
      <p:pic>
        <p:nvPicPr>
          <p:cNvPr id="7" name="Picture 6" descr="CDC Project Firstline">
            <a:extLst>
              <a:ext uri="{FF2B5EF4-FFF2-40B4-BE49-F238E27FC236}">
                <a16:creationId xmlns:a16="http://schemas.microsoft.com/office/drawing/2014/main" id="{4E89F256-4C8B-442E-805B-C66F981647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8" name="Picture 7" descr="Minnesota Department of Health">
            <a:extLst>
              <a:ext uri="{FF2B5EF4-FFF2-40B4-BE49-F238E27FC236}">
                <a16:creationId xmlns:a16="http://schemas.microsoft.com/office/drawing/2014/main" id="{1F087171-91D9-4F63-AB96-1FAB84486A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42354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 Introduction to Reservoirs: Where Germs Live | Session 1: Body Reservoirs</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9" name="Picture 8" descr="CDC Project Firstline">
            <a:extLst>
              <a:ext uri="{FF2B5EF4-FFF2-40B4-BE49-F238E27FC236}">
                <a16:creationId xmlns:a16="http://schemas.microsoft.com/office/drawing/2014/main" id="{A7EB2454-E3C1-4535-8069-1A633A201F1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10" name="Picture 9" descr="Minnesota Department of Health">
            <a:extLst>
              <a:ext uri="{FF2B5EF4-FFF2-40B4-BE49-F238E27FC236}">
                <a16:creationId xmlns:a16="http://schemas.microsoft.com/office/drawing/2014/main" id="{EC9AAE2E-84F8-49BF-BDEB-EDDC2CF9F5B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
        <p:nvSpPr>
          <p:cNvPr id="7" name="TextBox 6">
            <a:extLst>
              <a:ext uri="{FF2B5EF4-FFF2-40B4-BE49-F238E27FC236}">
                <a16:creationId xmlns:a16="http://schemas.microsoft.com/office/drawing/2014/main" id="{65043AE5-9A91-8851-012A-8413396697B9}"/>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a:t>
            </a:r>
            <a:r>
              <a:rPr kumimoji="0" lang="es-US" sz="1200" b="0" i="0" u="none" strike="noStrike" kern="1200" cap="none" spc="0" normalizeH="0" baseline="0" noProof="0" dirty="0">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a:t>
            </a:r>
            <a:r>
              <a:rPr kumimoji="0" lang="es-ES" sz="1200" b="0" i="0" u="none" strike="noStrike" kern="1200" cap="none" spc="0" normalizeH="0" baseline="0" noProof="0" dirty="0">
                <a:ln>
                  <a:noFill/>
                </a:ln>
                <a:solidFill>
                  <a:schemeClr val="bg1"/>
                </a:solidFill>
                <a:effectLst/>
                <a:uLnTx/>
                <a:uFillTx/>
                <a:latin typeface="Century Gothic"/>
                <a:ea typeface="+mn-ea"/>
                <a:cs typeface="+mn-cs"/>
              </a:rPr>
              <a:t>El dilema de la diarrea</a:t>
            </a:r>
            <a:endParaRPr kumimoji="0" lang="en-US" sz="1200" b="0" i="0" u="none" strike="noStrike" kern="1200" cap="none" spc="0" normalizeH="0" baseline="0" noProof="0" dirty="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63" r:id="rId3"/>
    <p:sldLayoutId id="2147483685" r:id="rId4"/>
    <p:sldLayoutId id="2147483686" r:id="rId5"/>
    <p:sldLayoutId id="2147483687" r:id="rId6"/>
    <p:sldLayoutId id="2147483664" r:id="rId7"/>
    <p:sldLayoutId id="2147483665" r:id="rId8"/>
    <p:sldLayoutId id="2147483666" r:id="rId9"/>
    <p:sldLayoutId id="2147483691" r:id="rId10"/>
    <p:sldLayoutId id="2147483678" r:id="rId11"/>
    <p:sldLayoutId id="2147483683" r:id="rId12"/>
    <p:sldLayoutId id="2147483674" r:id="rId13"/>
    <p:sldLayoutId id="2147483690" r:id="rId14"/>
    <p:sldLayoutId id="2147483689" r:id="rId15"/>
    <p:sldLayoutId id="2147483692" r:id="rId16"/>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3.png"/><Relationship Id="rId7" Type="http://schemas.openxmlformats.org/officeDocument/2006/relationships/image" Target="../media/image25.png"/><Relationship Id="rId2"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slide" Target="slide13.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5.png"/><Relationship Id="rId7" Type="http://schemas.openxmlformats.org/officeDocument/2006/relationships/image" Target="../media/image25.png"/><Relationship Id="rId2"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slide" Target="slide16.xml"/><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3.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5.png"/><Relationship Id="rId7" Type="http://schemas.openxmlformats.org/officeDocument/2006/relationships/image" Target="../media/image26.png"/><Relationship Id="rId2" Type="http://schemas.openxmlformats.org/officeDocument/2006/relationships/slide" Target="slide18.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slide" Target="slide19.xml"/><Relationship Id="rId4" Type="http://schemas.openxmlformats.org/officeDocument/2006/relationships/image" Target="../media/image33.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ustomXml" Target="../../customXml/item42.xml"/><Relationship Id="rId2" Type="http://schemas.openxmlformats.org/officeDocument/2006/relationships/customXml" Target="../../customXml/item63.xml"/><Relationship Id="rId1" Type="http://schemas.openxmlformats.org/officeDocument/2006/relationships/customXml" Target="../../customXml/item62.xml"/><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21.xml"/><Relationship Id="rId7" Type="http://schemas.openxmlformats.org/officeDocument/2006/relationships/image" Target="../media/image24.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29.png"/><Relationship Id="rId5" Type="http://schemas.openxmlformats.org/officeDocument/2006/relationships/slide" Target="slide22.xml"/><Relationship Id="rId10" Type="http://schemas.openxmlformats.org/officeDocument/2006/relationships/image" Target="../media/image27.png"/><Relationship Id="rId4" Type="http://schemas.openxmlformats.org/officeDocument/2006/relationships/image" Target="../media/image35.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8.png"/><Relationship Id="rId7" Type="http://schemas.openxmlformats.org/officeDocument/2006/relationships/image" Target="../media/image25.png"/><Relationship Id="rId2" Type="http://schemas.openxmlformats.org/officeDocument/2006/relationships/slide" Target="slide24.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image" Target="../media/image35.png"/><Relationship Id="rId10" Type="http://schemas.openxmlformats.org/officeDocument/2006/relationships/image" Target="../media/image29.png"/><Relationship Id="rId4" Type="http://schemas.openxmlformats.org/officeDocument/2006/relationships/slide" Target="slide25.xm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9.png"/><Relationship Id="rId7"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8.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customXml/item74.xml"/><Relationship Id="rId7" Type="http://schemas.openxmlformats.org/officeDocument/2006/relationships/slide" Target="slide4.xml"/><Relationship Id="rId2" Type="http://schemas.openxmlformats.org/officeDocument/2006/relationships/customXml" Target="../../customXml/item157.xml"/><Relationship Id="rId1" Type="http://schemas.openxmlformats.org/officeDocument/2006/relationships/customXml" Target="../../customXml/item51.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customXml" Target="../../customXml/item146.xml"/><Relationship Id="rId7" Type="http://schemas.openxmlformats.org/officeDocument/2006/relationships/image" Target="../media/image41.png"/><Relationship Id="rId2" Type="http://schemas.openxmlformats.org/officeDocument/2006/relationships/customXml" Target="../../customXml/item98.xml"/><Relationship Id="rId1" Type="http://schemas.openxmlformats.org/officeDocument/2006/relationships/customXml" Target="../../customXml/item84.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32.xml.rels><?xml version="1.0" encoding="UTF-8" standalone="yes"?>
<Relationships xmlns="http://schemas.openxmlformats.org/package/2006/relationships"><Relationship Id="rId8" Type="http://schemas.openxmlformats.org/officeDocument/2006/relationships/hyperlink" Target="https://www.instagram.com/mnhealth/" TargetMode="External"/><Relationship Id="rId13" Type="http://schemas.openxmlformats.org/officeDocument/2006/relationships/hyperlink" Target="https://www.epa.gov/pesticide-registration/selected-epa-registered-disinfectants" TargetMode="External"/><Relationship Id="rId18" Type="http://schemas.openxmlformats.org/officeDocument/2006/relationships/hyperlink" Target="https://tools.cdc.gov/campaignproxyservice/subscriptions.aspx?topic_id=USCDC_2104" TargetMode="External"/><Relationship Id="rId3" Type="http://schemas.openxmlformats.org/officeDocument/2006/relationships/hyperlink" Target="https://www.health.mn.gov/projectfirstline" TargetMode="External"/><Relationship Id="rId7" Type="http://schemas.openxmlformats.org/officeDocument/2006/relationships/hyperlink" Target="https://www.linkedin.com/company/mnhealth/" TargetMode="External"/><Relationship Id="rId12" Type="http://schemas.openxmlformats.org/officeDocument/2006/relationships/hyperlink" Target="https://www.cdc.gov/infectioncontrol/projectfirstline/es/pdf/Como-leer-una-etiqueta-desinfectante.pdf" TargetMode="External"/><Relationship Id="rId17" Type="http://schemas.openxmlformats.org/officeDocument/2006/relationships/hyperlink" Target="https://twitter.com/CDC_Firstline" TargetMode="External"/><Relationship Id="rId2" Type="http://schemas.openxmlformats.org/officeDocument/2006/relationships/notesSlide" Target="../notesSlides/notesSlide9.xml"/><Relationship Id="rId16" Type="http://schemas.openxmlformats.org/officeDocument/2006/relationships/hyperlink" Target="https://www.facebook.com/CDCProjectFirstline" TargetMode="External"/><Relationship Id="rId1" Type="http://schemas.openxmlformats.org/officeDocument/2006/relationships/slideLayout" Target="../slideLayouts/slideLayout10.xml"/><Relationship Id="rId6" Type="http://schemas.openxmlformats.org/officeDocument/2006/relationships/hyperlink" Target="https://twitter.com/mnhealth/" TargetMode="External"/><Relationship Id="rId11" Type="http://schemas.openxmlformats.org/officeDocument/2006/relationships/hyperlink" Target="https://www.cdc.gov/hai/pdfs/howtoreadalabel-infographic-508.pdf" TargetMode="External"/><Relationship Id="rId5" Type="http://schemas.openxmlformats.org/officeDocument/2006/relationships/hyperlink" Target="https://www.facebook.com/mnhealth/" TargetMode="External"/><Relationship Id="rId15" Type="http://schemas.openxmlformats.org/officeDocument/2006/relationships/hyperlink" Target="https://www.cdc.gov/infectioncontrol/projectfirstline/index.html" TargetMode="External"/><Relationship Id="rId10" Type="http://schemas.openxmlformats.org/officeDocument/2006/relationships/hyperlink" Target="https://www.cdc.gov/infectioncontrol/projectfirstline/healthcare/interactive-Diarrhea-Dilemma.html" TargetMode="External"/><Relationship Id="rId4" Type="http://schemas.openxmlformats.org/officeDocument/2006/relationships/hyperlink" Target="https://public.govdelivery.com/accounts/MNMDH/subscriber/new?topic_id=MNMDH_673" TargetMode="External"/><Relationship Id="rId9" Type="http://schemas.openxmlformats.org/officeDocument/2006/relationships/hyperlink" Target="https://www.cdc.gov/hai/pdfs/ppe/PPE-Sequence.pdf" TargetMode="External"/><Relationship Id="rId14" Type="http://schemas.openxmlformats.org/officeDocument/2006/relationships/hyperlink" Target="https://www.epa.gov/pesticide-registration/list-k-antimicrobial-products-registered-epa-claims-against-clostridiu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6.xml"/><Relationship Id="rId7" Type="http://schemas.openxmlformats.org/officeDocument/2006/relationships/slide" Target="slide7.xml"/><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B4480D-F2B3-0593-DE55-CBB79AB82E12}"/>
              </a:ext>
            </a:extLst>
          </p:cNvPr>
          <p:cNvSpPr>
            <a:spLocks noGrp="1"/>
          </p:cNvSpPr>
          <p:nvPr>
            <p:ph type="title"/>
          </p:nvPr>
        </p:nvSpPr>
        <p:spPr/>
        <p:txBody>
          <a:bodyPr anchor="ctr"/>
          <a:lstStyle/>
          <a:p>
            <a:r>
              <a:rPr lang="en-US" dirty="0" err="1"/>
              <a:t>Notas</a:t>
            </a:r>
            <a:r>
              <a:rPr lang="en-US" dirty="0"/>
              <a:t> del </a:t>
            </a:r>
            <a:r>
              <a:rPr lang="en-US" dirty="0" err="1"/>
              <a:t>presentador</a:t>
            </a:r>
            <a:r>
              <a:rPr lang="en-US" dirty="0"/>
              <a:t>:</a:t>
            </a:r>
          </a:p>
        </p:txBody>
      </p:sp>
      <p:sp>
        <p:nvSpPr>
          <p:cNvPr id="10" name="Content Placeholder 9">
            <a:extLst>
              <a:ext uri="{FF2B5EF4-FFF2-40B4-BE49-F238E27FC236}">
                <a16:creationId xmlns:a16="http://schemas.microsoft.com/office/drawing/2014/main" id="{8F030E5A-8D14-6E77-AFD6-080EE0C1A4C3}"/>
              </a:ext>
            </a:extLst>
          </p:cNvPr>
          <p:cNvSpPr>
            <a:spLocks noGrp="1"/>
          </p:cNvSpPr>
          <p:nvPr>
            <p:ph idx="1"/>
          </p:nvPr>
        </p:nvSpPr>
        <p:spPr>
          <a:xfrm>
            <a:off x="850605" y="1752562"/>
            <a:ext cx="10356111" cy="4149473"/>
          </a:xfrm>
        </p:spPr>
        <p:txBody>
          <a:bodyPr/>
          <a:lstStyle/>
          <a:p>
            <a:r>
              <a:rPr lang="en-US" sz="1800" dirty="0" err="1">
                <a:solidFill>
                  <a:schemeClr val="accent1">
                    <a:lumMod val="50000"/>
                  </a:schemeClr>
                </a:solidFill>
              </a:rPr>
              <a:t>Ponga</a:t>
            </a:r>
            <a:r>
              <a:rPr lang="en-US" sz="1800" dirty="0">
                <a:solidFill>
                  <a:schemeClr val="accent1">
                    <a:lumMod val="50000"/>
                  </a:schemeClr>
                </a:solidFill>
              </a:rPr>
              <a:t> la </a:t>
            </a:r>
            <a:r>
              <a:rPr lang="en-US" sz="1800" dirty="0" err="1">
                <a:solidFill>
                  <a:schemeClr val="accent1">
                    <a:lumMod val="50000"/>
                  </a:schemeClr>
                </a:solidFill>
              </a:rPr>
              <a:t>presentación</a:t>
            </a:r>
            <a:r>
              <a:rPr lang="en-US" sz="1800" dirty="0">
                <a:solidFill>
                  <a:schemeClr val="accent1">
                    <a:lumMod val="50000"/>
                  </a:schemeClr>
                </a:solidFill>
              </a:rPr>
              <a:t> de las </a:t>
            </a:r>
            <a:r>
              <a:rPr lang="en-US" sz="1800" dirty="0" err="1">
                <a:solidFill>
                  <a:schemeClr val="accent1">
                    <a:lumMod val="50000"/>
                  </a:schemeClr>
                </a:solidFill>
              </a:rPr>
              <a:t>diapositivas</a:t>
            </a:r>
            <a:r>
              <a:rPr lang="en-US" sz="1800" dirty="0">
                <a:solidFill>
                  <a:schemeClr val="accent1">
                    <a:lumMod val="50000"/>
                  </a:schemeClr>
                </a:solidFill>
              </a:rPr>
              <a:t>  </a:t>
            </a:r>
            <a:r>
              <a:rPr lang="en-US" sz="1800" dirty="0" err="1">
                <a:solidFill>
                  <a:schemeClr val="accent1">
                    <a:lumMod val="50000"/>
                  </a:schemeClr>
                </a:solidFill>
              </a:rPr>
              <a:t>en</a:t>
            </a:r>
            <a:r>
              <a:rPr lang="en-US" sz="1800" dirty="0">
                <a:solidFill>
                  <a:schemeClr val="accent1">
                    <a:lumMod val="50000"/>
                  </a:schemeClr>
                </a:solidFill>
              </a:rPr>
              <a:t> “Modo </a:t>
            </a:r>
            <a:r>
              <a:rPr lang="en-US" sz="1800" dirty="0" err="1">
                <a:solidFill>
                  <a:schemeClr val="accent1">
                    <a:lumMod val="50000"/>
                  </a:schemeClr>
                </a:solidFill>
              </a:rPr>
              <a:t>Presentación</a:t>
            </a:r>
            <a:r>
              <a:rPr lang="en-US" sz="1800" dirty="0">
                <a:solidFill>
                  <a:schemeClr val="accent1">
                    <a:lumMod val="50000"/>
                  </a:schemeClr>
                </a:solidFill>
              </a:rPr>
              <a:t>” </a:t>
            </a:r>
            <a:endParaRPr lang="en-US" sz="1800" dirty="0">
              <a:solidFill>
                <a:srgbClr val="002060"/>
              </a:solidFill>
            </a:endParaRPr>
          </a:p>
          <a:p>
            <a:pPr lvl="1"/>
            <a:r>
              <a:rPr lang="en-US" sz="1600" dirty="0" err="1">
                <a:solidFill>
                  <a:schemeClr val="accent1">
                    <a:lumMod val="50000"/>
                  </a:schemeClr>
                </a:solidFill>
              </a:rPr>
              <a:t>Presentación</a:t>
            </a:r>
            <a:r>
              <a:rPr lang="en-US" sz="1600" dirty="0">
                <a:solidFill>
                  <a:schemeClr val="accent1">
                    <a:lumMod val="50000"/>
                  </a:schemeClr>
                </a:solidFill>
              </a:rPr>
              <a:t> de las </a:t>
            </a:r>
            <a:r>
              <a:rPr lang="en-US" sz="1600" dirty="0" err="1">
                <a:solidFill>
                  <a:schemeClr val="accent1">
                    <a:lumMod val="50000"/>
                  </a:schemeClr>
                </a:solidFill>
              </a:rPr>
              <a:t>diapositivas</a:t>
            </a:r>
            <a:r>
              <a:rPr lang="en-US" sz="1600" dirty="0">
                <a:solidFill>
                  <a:schemeClr val="accent1">
                    <a:lumMod val="50000"/>
                  </a:schemeClr>
                </a:solidFill>
              </a:rPr>
              <a:t> &gt; </a:t>
            </a:r>
            <a:r>
              <a:rPr lang="en-US" sz="1600" dirty="0" err="1">
                <a:solidFill>
                  <a:schemeClr val="accent1">
                    <a:lumMod val="50000"/>
                  </a:schemeClr>
                </a:solidFill>
              </a:rPr>
              <a:t>Desde</a:t>
            </a:r>
            <a:r>
              <a:rPr lang="en-US" sz="1600" dirty="0">
                <a:solidFill>
                  <a:schemeClr val="accent1">
                    <a:lumMod val="50000"/>
                  </a:schemeClr>
                </a:solidFill>
              </a:rPr>
              <a:t> </a:t>
            </a:r>
            <a:r>
              <a:rPr lang="en-US" sz="1600" dirty="0" err="1">
                <a:solidFill>
                  <a:schemeClr val="accent1">
                    <a:lumMod val="50000"/>
                  </a:schemeClr>
                </a:solidFill>
              </a:rPr>
              <a:t>el</a:t>
            </a:r>
            <a:r>
              <a:rPr lang="en-US" sz="1600" dirty="0">
                <a:solidFill>
                  <a:schemeClr val="accent1">
                    <a:lumMod val="50000"/>
                  </a:schemeClr>
                </a:solidFill>
              </a:rPr>
              <a:t> principio</a:t>
            </a:r>
          </a:p>
          <a:p>
            <a:r>
              <a:rPr lang="en-US" sz="1800" dirty="0" err="1">
                <a:solidFill>
                  <a:srgbClr val="002060"/>
                </a:solidFill>
              </a:rPr>
              <a:t>Navegue</a:t>
            </a:r>
            <a:r>
              <a:rPr lang="en-US" sz="1800" dirty="0">
                <a:solidFill>
                  <a:srgbClr val="002060"/>
                </a:solidFill>
              </a:rPr>
              <a:t> </a:t>
            </a:r>
            <a:r>
              <a:rPr lang="en-US" sz="1800" dirty="0" err="1">
                <a:solidFill>
                  <a:srgbClr val="002060"/>
                </a:solidFill>
              </a:rPr>
              <a:t>usando</a:t>
            </a:r>
            <a:r>
              <a:rPr lang="en-US" sz="1800" dirty="0">
                <a:solidFill>
                  <a:srgbClr val="002060"/>
                </a:solidFill>
              </a:rPr>
              <a:t> </a:t>
            </a:r>
            <a:r>
              <a:rPr lang="en-US" sz="1800" dirty="0" err="1">
                <a:solidFill>
                  <a:srgbClr val="002060"/>
                </a:solidFill>
              </a:rPr>
              <a:t>los</a:t>
            </a:r>
            <a:r>
              <a:rPr lang="en-US" sz="1800" dirty="0">
                <a:solidFill>
                  <a:srgbClr val="002060"/>
                </a:solidFill>
              </a:rPr>
              <a:t> </a:t>
            </a:r>
            <a:r>
              <a:rPr lang="en-US" sz="1800" dirty="0" err="1">
                <a:solidFill>
                  <a:srgbClr val="002060"/>
                </a:solidFill>
              </a:rPr>
              <a:t>mosaicos</a:t>
            </a:r>
            <a:r>
              <a:rPr lang="en-US" sz="1800" dirty="0">
                <a:solidFill>
                  <a:srgbClr val="002060"/>
                </a:solidFill>
              </a:rPr>
              <a:t> (</a:t>
            </a:r>
            <a:r>
              <a:rPr lang="en-US" sz="1800" dirty="0" err="1">
                <a:solidFill>
                  <a:srgbClr val="002060"/>
                </a:solidFill>
              </a:rPr>
              <a:t>cuadros</a:t>
            </a:r>
            <a:r>
              <a:rPr lang="en-US" sz="1800" dirty="0">
                <a:solidFill>
                  <a:srgbClr val="002060"/>
                </a:solidFill>
              </a:rPr>
              <a:t>) de imagen con </a:t>
            </a:r>
            <a:r>
              <a:rPr lang="en-US" sz="1800" dirty="0" err="1">
                <a:solidFill>
                  <a:srgbClr val="002060"/>
                </a:solidFill>
              </a:rPr>
              <a:t>hipervínculos</a:t>
            </a:r>
            <a:r>
              <a:rPr lang="en-US" sz="1800" dirty="0">
                <a:solidFill>
                  <a:srgbClr val="002060"/>
                </a:solidFill>
              </a:rPr>
              <a:t> y </a:t>
            </a:r>
            <a:r>
              <a:rPr lang="en-US" sz="1800" dirty="0" err="1">
                <a:solidFill>
                  <a:srgbClr val="002060"/>
                </a:solidFill>
              </a:rPr>
              <a:t>los</a:t>
            </a:r>
            <a:r>
              <a:rPr lang="en-US" sz="1800" dirty="0">
                <a:solidFill>
                  <a:srgbClr val="002060"/>
                </a:solidFill>
              </a:rPr>
              <a:t> </a:t>
            </a:r>
            <a:r>
              <a:rPr lang="en-US" sz="1800" dirty="0" err="1">
                <a:solidFill>
                  <a:srgbClr val="002060"/>
                </a:solidFill>
              </a:rPr>
              <a:t>botones</a:t>
            </a:r>
            <a:r>
              <a:rPr lang="en-US" sz="1800" dirty="0">
                <a:solidFill>
                  <a:srgbClr val="002060"/>
                </a:solidFill>
              </a:rPr>
              <a:t> </a:t>
            </a:r>
            <a:r>
              <a:rPr lang="en-US" sz="1800" dirty="0" err="1">
                <a:solidFill>
                  <a:srgbClr val="002060"/>
                </a:solidFill>
              </a:rPr>
              <a:t>amarillos</a:t>
            </a:r>
            <a:endParaRPr lang="en-US" sz="1800" dirty="0">
              <a:solidFill>
                <a:srgbClr val="002060"/>
              </a:solidFill>
            </a:endParaRPr>
          </a:p>
          <a:p>
            <a:pPr lvl="1"/>
            <a:r>
              <a:rPr lang="en-US" sz="1600" dirty="0" err="1">
                <a:solidFill>
                  <a:srgbClr val="002060"/>
                </a:solidFill>
              </a:rPr>
              <a:t>Haga</a:t>
            </a:r>
            <a:r>
              <a:rPr lang="en-US" sz="1600" dirty="0">
                <a:solidFill>
                  <a:srgbClr val="002060"/>
                </a:solidFill>
              </a:rPr>
              <a:t> </a:t>
            </a:r>
            <a:r>
              <a:rPr lang="en-US" sz="1600" dirty="0" err="1">
                <a:solidFill>
                  <a:srgbClr val="002060"/>
                </a:solidFill>
              </a:rPr>
              <a:t>clic</a:t>
            </a:r>
            <a:r>
              <a:rPr lang="en-US" sz="1600" dirty="0">
                <a:solidFill>
                  <a:srgbClr val="002060"/>
                </a:solidFill>
              </a:rPr>
              <a:t> </a:t>
            </a:r>
            <a:r>
              <a:rPr lang="en-US" sz="1600" dirty="0" err="1">
                <a:solidFill>
                  <a:srgbClr val="002060"/>
                </a:solidFill>
              </a:rPr>
              <a:t>en</a:t>
            </a:r>
            <a:r>
              <a:rPr lang="en-US" sz="1600" dirty="0">
                <a:solidFill>
                  <a:srgbClr val="002060"/>
                </a:solidFill>
              </a:rPr>
              <a:t> </a:t>
            </a:r>
            <a:r>
              <a:rPr lang="en-US" sz="1600" dirty="0" err="1">
                <a:solidFill>
                  <a:srgbClr val="002060"/>
                </a:solidFill>
              </a:rPr>
              <a:t>los</a:t>
            </a:r>
            <a:r>
              <a:rPr lang="en-US" sz="1600" dirty="0">
                <a:solidFill>
                  <a:srgbClr val="002060"/>
                </a:solidFill>
              </a:rPr>
              <a:t> </a:t>
            </a:r>
            <a:r>
              <a:rPr lang="en-US" sz="1600" dirty="0" err="1">
                <a:solidFill>
                  <a:srgbClr val="002060"/>
                </a:solidFill>
              </a:rPr>
              <a:t>botones</a:t>
            </a:r>
            <a:r>
              <a:rPr lang="en-US" sz="1600" dirty="0">
                <a:solidFill>
                  <a:srgbClr val="002060"/>
                </a:solidFill>
              </a:rPr>
              <a:t> “</a:t>
            </a:r>
            <a:r>
              <a:rPr lang="en-US" sz="1600" dirty="0" err="1">
                <a:solidFill>
                  <a:srgbClr val="002060"/>
                </a:solidFill>
              </a:rPr>
              <a:t>Inicio</a:t>
            </a:r>
            <a:r>
              <a:rPr lang="en-US" sz="1600" dirty="0">
                <a:solidFill>
                  <a:srgbClr val="002060"/>
                </a:solidFill>
              </a:rPr>
              <a:t>” y “</a:t>
            </a:r>
            <a:r>
              <a:rPr lang="en-US" sz="1600" dirty="0" err="1">
                <a:solidFill>
                  <a:srgbClr val="002060"/>
                </a:solidFill>
              </a:rPr>
              <a:t>Siguiente</a:t>
            </a:r>
            <a:r>
              <a:rPr lang="en-US" sz="1600" dirty="0">
                <a:solidFill>
                  <a:srgbClr val="002060"/>
                </a:solidFill>
              </a:rPr>
              <a:t>” para </a:t>
            </a:r>
            <a:r>
              <a:rPr lang="en-US" sz="1600" dirty="0" err="1">
                <a:solidFill>
                  <a:srgbClr val="002060"/>
                </a:solidFill>
              </a:rPr>
              <a:t>avanzar</a:t>
            </a:r>
            <a:r>
              <a:rPr lang="en-US" sz="1600" dirty="0">
                <a:solidFill>
                  <a:srgbClr val="002060"/>
                </a:solidFill>
              </a:rPr>
              <a:t> a la </a:t>
            </a:r>
            <a:r>
              <a:rPr lang="en-US" sz="1600" dirty="0" err="1">
                <a:solidFill>
                  <a:srgbClr val="002060"/>
                </a:solidFill>
              </a:rPr>
              <a:t>siguiente</a:t>
            </a:r>
            <a:r>
              <a:rPr lang="en-US" sz="1600" dirty="0">
                <a:solidFill>
                  <a:srgbClr val="002060"/>
                </a:solidFill>
              </a:rPr>
              <a:t> </a:t>
            </a:r>
            <a:r>
              <a:rPr lang="en-US" sz="1600" dirty="0" err="1">
                <a:solidFill>
                  <a:srgbClr val="002060"/>
                </a:solidFill>
              </a:rPr>
              <a:t>diapositiva</a:t>
            </a:r>
            <a:endParaRPr lang="en-US" sz="1600" dirty="0">
              <a:solidFill>
                <a:srgbClr val="002060"/>
              </a:solidFill>
            </a:endParaRPr>
          </a:p>
          <a:p>
            <a:pPr lvl="1"/>
            <a:r>
              <a:rPr lang="en-US" sz="1600" dirty="0" err="1">
                <a:solidFill>
                  <a:srgbClr val="002060"/>
                </a:solidFill>
              </a:rPr>
              <a:t>Haga</a:t>
            </a:r>
            <a:r>
              <a:rPr lang="en-US" sz="1600" dirty="0">
                <a:solidFill>
                  <a:srgbClr val="002060"/>
                </a:solidFill>
              </a:rPr>
              <a:t> </a:t>
            </a:r>
            <a:r>
              <a:rPr lang="en-US" sz="1600" dirty="0" err="1">
                <a:solidFill>
                  <a:srgbClr val="002060"/>
                </a:solidFill>
              </a:rPr>
              <a:t>clic</a:t>
            </a:r>
            <a:r>
              <a:rPr lang="en-US" sz="1600" dirty="0">
                <a:solidFill>
                  <a:srgbClr val="002060"/>
                </a:solidFill>
              </a:rPr>
              <a:t> </a:t>
            </a:r>
            <a:r>
              <a:rPr lang="en-US" sz="1600" dirty="0" err="1">
                <a:solidFill>
                  <a:srgbClr val="002060"/>
                </a:solidFill>
              </a:rPr>
              <a:t>en</a:t>
            </a:r>
            <a:r>
              <a:rPr lang="en-US" sz="1600" dirty="0">
                <a:solidFill>
                  <a:srgbClr val="002060"/>
                </a:solidFill>
              </a:rPr>
              <a:t> un </a:t>
            </a:r>
            <a:r>
              <a:rPr lang="en-US" sz="1600" dirty="0" err="1">
                <a:solidFill>
                  <a:srgbClr val="002060"/>
                </a:solidFill>
              </a:rPr>
              <a:t>mosaico</a:t>
            </a:r>
            <a:r>
              <a:rPr lang="en-US" sz="1600" dirty="0">
                <a:solidFill>
                  <a:srgbClr val="002060"/>
                </a:solidFill>
              </a:rPr>
              <a:t> de imagen </a:t>
            </a:r>
            <a:r>
              <a:rPr lang="en-US" sz="1600" dirty="0" err="1">
                <a:solidFill>
                  <a:srgbClr val="002060"/>
                </a:solidFill>
              </a:rPr>
              <a:t>correcto</a:t>
            </a:r>
            <a:r>
              <a:rPr lang="en-US" sz="1600" dirty="0">
                <a:solidFill>
                  <a:srgbClr val="002060"/>
                </a:solidFill>
              </a:rPr>
              <a:t> para </a:t>
            </a:r>
            <a:r>
              <a:rPr lang="en-US" sz="1600" dirty="0" err="1">
                <a:solidFill>
                  <a:srgbClr val="002060"/>
                </a:solidFill>
              </a:rPr>
              <a:t>avanzar</a:t>
            </a:r>
            <a:r>
              <a:rPr lang="en-US" sz="1600" dirty="0">
                <a:solidFill>
                  <a:srgbClr val="002060"/>
                </a:solidFill>
              </a:rPr>
              <a:t> a la </a:t>
            </a:r>
            <a:r>
              <a:rPr lang="en-US" sz="1600" dirty="0" err="1">
                <a:solidFill>
                  <a:srgbClr val="002060"/>
                </a:solidFill>
              </a:rPr>
              <a:t>diapositiva</a:t>
            </a:r>
            <a:r>
              <a:rPr lang="en-US" sz="1600" dirty="0">
                <a:solidFill>
                  <a:srgbClr val="002060"/>
                </a:solidFill>
              </a:rPr>
              <a:t> que </a:t>
            </a:r>
            <a:r>
              <a:rPr lang="en-US" sz="1600" dirty="0" err="1">
                <a:solidFill>
                  <a:srgbClr val="002060"/>
                </a:solidFill>
              </a:rPr>
              <a:t>contiene</a:t>
            </a:r>
            <a:r>
              <a:rPr lang="en-US" sz="1600" dirty="0">
                <a:solidFill>
                  <a:srgbClr val="002060"/>
                </a:solidFill>
              </a:rPr>
              <a:t> la </a:t>
            </a:r>
            <a:r>
              <a:rPr lang="en-US" sz="1600" dirty="0" err="1">
                <a:solidFill>
                  <a:srgbClr val="002060"/>
                </a:solidFill>
              </a:rPr>
              <a:t>respuesta</a:t>
            </a:r>
            <a:r>
              <a:rPr lang="en-US" sz="1600" dirty="0">
                <a:solidFill>
                  <a:srgbClr val="002060"/>
                </a:solidFill>
              </a:rPr>
              <a:t> </a:t>
            </a:r>
            <a:r>
              <a:rPr lang="en-US" sz="1600" dirty="0" err="1">
                <a:solidFill>
                  <a:srgbClr val="002060"/>
                </a:solidFill>
              </a:rPr>
              <a:t>correcta</a:t>
            </a:r>
            <a:endParaRPr lang="en-US" sz="1600" dirty="0">
              <a:solidFill>
                <a:srgbClr val="002060"/>
              </a:solidFill>
            </a:endParaRPr>
          </a:p>
          <a:p>
            <a:pPr lvl="1"/>
            <a:r>
              <a:rPr lang="en-US" sz="1600" dirty="0" err="1">
                <a:solidFill>
                  <a:srgbClr val="002060"/>
                </a:solidFill>
              </a:rPr>
              <a:t>Haga</a:t>
            </a:r>
            <a:r>
              <a:rPr lang="en-US" sz="1600" dirty="0">
                <a:solidFill>
                  <a:srgbClr val="002060"/>
                </a:solidFill>
              </a:rPr>
              <a:t> </a:t>
            </a:r>
            <a:r>
              <a:rPr lang="en-US" sz="1600" dirty="0" err="1">
                <a:solidFill>
                  <a:srgbClr val="002060"/>
                </a:solidFill>
              </a:rPr>
              <a:t>clic</a:t>
            </a:r>
            <a:r>
              <a:rPr lang="en-US" sz="1600" dirty="0">
                <a:solidFill>
                  <a:srgbClr val="002060"/>
                </a:solidFill>
              </a:rPr>
              <a:t> </a:t>
            </a:r>
            <a:r>
              <a:rPr lang="en-US" sz="1600" dirty="0" err="1">
                <a:solidFill>
                  <a:srgbClr val="002060"/>
                </a:solidFill>
              </a:rPr>
              <a:t>en</a:t>
            </a:r>
            <a:r>
              <a:rPr lang="en-US" sz="1600" dirty="0">
                <a:solidFill>
                  <a:srgbClr val="002060"/>
                </a:solidFill>
              </a:rPr>
              <a:t> un </a:t>
            </a:r>
            <a:r>
              <a:rPr lang="en-US" sz="1600" dirty="0" err="1">
                <a:solidFill>
                  <a:srgbClr val="002060"/>
                </a:solidFill>
              </a:rPr>
              <a:t>mosaico</a:t>
            </a:r>
            <a:r>
              <a:rPr lang="en-US" sz="1600" dirty="0">
                <a:solidFill>
                  <a:srgbClr val="002060"/>
                </a:solidFill>
              </a:rPr>
              <a:t> de imagen </a:t>
            </a:r>
            <a:r>
              <a:rPr lang="en-US" sz="1600" dirty="0" err="1">
                <a:solidFill>
                  <a:srgbClr val="002060"/>
                </a:solidFill>
              </a:rPr>
              <a:t>incorrecto</a:t>
            </a:r>
            <a:r>
              <a:rPr lang="en-US" sz="1600" dirty="0">
                <a:solidFill>
                  <a:srgbClr val="002060"/>
                </a:solidFill>
              </a:rPr>
              <a:t> para </a:t>
            </a:r>
            <a:r>
              <a:rPr lang="en-US" sz="1600" dirty="0" err="1">
                <a:solidFill>
                  <a:srgbClr val="002060"/>
                </a:solidFill>
              </a:rPr>
              <a:t>avanzar</a:t>
            </a:r>
            <a:r>
              <a:rPr lang="en-US" sz="1600" dirty="0">
                <a:solidFill>
                  <a:srgbClr val="002060"/>
                </a:solidFill>
              </a:rPr>
              <a:t> a la </a:t>
            </a:r>
            <a:r>
              <a:rPr lang="en-US" sz="1600" dirty="0" err="1">
                <a:solidFill>
                  <a:srgbClr val="002060"/>
                </a:solidFill>
              </a:rPr>
              <a:t>diapositiva</a:t>
            </a:r>
            <a:r>
              <a:rPr lang="en-US" sz="1600" dirty="0">
                <a:solidFill>
                  <a:srgbClr val="002060"/>
                </a:solidFill>
              </a:rPr>
              <a:t> que </a:t>
            </a:r>
            <a:r>
              <a:rPr lang="en-US" sz="1600" dirty="0" err="1">
                <a:solidFill>
                  <a:srgbClr val="002060"/>
                </a:solidFill>
              </a:rPr>
              <a:t>contiene</a:t>
            </a:r>
            <a:r>
              <a:rPr lang="en-US" sz="1600" dirty="0">
                <a:solidFill>
                  <a:srgbClr val="002060"/>
                </a:solidFill>
              </a:rPr>
              <a:t> la </a:t>
            </a:r>
            <a:r>
              <a:rPr lang="en-US" sz="1600" dirty="0" err="1">
                <a:solidFill>
                  <a:srgbClr val="002060"/>
                </a:solidFill>
              </a:rPr>
              <a:t>respuesta</a:t>
            </a:r>
            <a:r>
              <a:rPr lang="en-US" sz="1600" dirty="0">
                <a:solidFill>
                  <a:srgbClr val="002060"/>
                </a:solidFill>
              </a:rPr>
              <a:t> </a:t>
            </a:r>
            <a:r>
              <a:rPr lang="en-US" sz="1600" dirty="0" err="1">
                <a:solidFill>
                  <a:srgbClr val="002060"/>
                </a:solidFill>
              </a:rPr>
              <a:t>incorrecta</a:t>
            </a:r>
            <a:r>
              <a:rPr lang="en-US" sz="1600" dirty="0">
                <a:solidFill>
                  <a:srgbClr val="002060"/>
                </a:solidFill>
              </a:rPr>
              <a:t>.</a:t>
            </a:r>
          </a:p>
          <a:p>
            <a:pPr lvl="1"/>
            <a:r>
              <a:rPr lang="en-US" sz="1600" dirty="0" err="1">
                <a:solidFill>
                  <a:srgbClr val="002060"/>
                </a:solidFill>
              </a:rPr>
              <a:t>Haga</a:t>
            </a:r>
            <a:r>
              <a:rPr lang="en-US" sz="1600" dirty="0">
                <a:solidFill>
                  <a:srgbClr val="002060"/>
                </a:solidFill>
              </a:rPr>
              <a:t> </a:t>
            </a:r>
            <a:r>
              <a:rPr lang="en-US" sz="1600" dirty="0" err="1">
                <a:solidFill>
                  <a:srgbClr val="002060"/>
                </a:solidFill>
              </a:rPr>
              <a:t>clic</a:t>
            </a:r>
            <a:r>
              <a:rPr lang="en-US" sz="1600" dirty="0">
                <a:solidFill>
                  <a:srgbClr val="002060"/>
                </a:solidFill>
              </a:rPr>
              <a:t> </a:t>
            </a:r>
            <a:r>
              <a:rPr lang="en-US" sz="1600" dirty="0" err="1">
                <a:solidFill>
                  <a:srgbClr val="002060"/>
                </a:solidFill>
              </a:rPr>
              <a:t>en</a:t>
            </a:r>
            <a:r>
              <a:rPr lang="en-US" sz="1600" dirty="0">
                <a:solidFill>
                  <a:srgbClr val="002060"/>
                </a:solidFill>
              </a:rPr>
              <a:t> </a:t>
            </a:r>
            <a:r>
              <a:rPr lang="en-US" sz="1600" dirty="0" err="1">
                <a:solidFill>
                  <a:srgbClr val="002060"/>
                </a:solidFill>
              </a:rPr>
              <a:t>el</a:t>
            </a:r>
            <a:r>
              <a:rPr lang="en-US" sz="1600" dirty="0">
                <a:solidFill>
                  <a:srgbClr val="002060"/>
                </a:solidFill>
              </a:rPr>
              <a:t> </a:t>
            </a:r>
            <a:r>
              <a:rPr lang="en-US" sz="1600" dirty="0" err="1">
                <a:solidFill>
                  <a:srgbClr val="002060"/>
                </a:solidFill>
              </a:rPr>
              <a:t>botón</a:t>
            </a:r>
            <a:r>
              <a:rPr lang="en-US" sz="1600" dirty="0">
                <a:solidFill>
                  <a:srgbClr val="002060"/>
                </a:solidFill>
              </a:rPr>
              <a:t> “</a:t>
            </a:r>
            <a:r>
              <a:rPr lang="en-US" sz="1600" dirty="0" err="1">
                <a:solidFill>
                  <a:srgbClr val="002060"/>
                </a:solidFill>
              </a:rPr>
              <a:t>Intente</a:t>
            </a:r>
            <a:r>
              <a:rPr lang="en-US" sz="1600" dirty="0">
                <a:solidFill>
                  <a:srgbClr val="002060"/>
                </a:solidFill>
              </a:rPr>
              <a:t> de nuevo” para </a:t>
            </a:r>
            <a:r>
              <a:rPr lang="en-US" sz="1600" dirty="0" err="1">
                <a:solidFill>
                  <a:srgbClr val="002060"/>
                </a:solidFill>
              </a:rPr>
              <a:t>volver</a:t>
            </a:r>
            <a:r>
              <a:rPr lang="en-US" sz="1600" dirty="0">
                <a:solidFill>
                  <a:srgbClr val="002060"/>
                </a:solidFill>
              </a:rPr>
              <a:t> a la </a:t>
            </a:r>
            <a:r>
              <a:rPr lang="en-US" sz="1600" dirty="0" err="1">
                <a:solidFill>
                  <a:srgbClr val="002060"/>
                </a:solidFill>
              </a:rPr>
              <a:t>diapositiva</a:t>
            </a:r>
            <a:r>
              <a:rPr lang="en-US" sz="1600" dirty="0">
                <a:solidFill>
                  <a:srgbClr val="002060"/>
                </a:solidFill>
              </a:rPr>
              <a:t> de </a:t>
            </a:r>
            <a:r>
              <a:rPr lang="en-US" sz="1600" dirty="0" err="1">
                <a:solidFill>
                  <a:srgbClr val="002060"/>
                </a:solidFill>
              </a:rPr>
              <a:t>preguntas</a:t>
            </a:r>
            <a:endParaRPr lang="en-US" sz="1600" dirty="0">
              <a:solidFill>
                <a:srgbClr val="002060"/>
              </a:solidFill>
            </a:endParaRPr>
          </a:p>
          <a:p>
            <a:r>
              <a:rPr lang="en-US" sz="1800" dirty="0">
                <a:solidFill>
                  <a:schemeClr val="accent1">
                    <a:lumMod val="50000"/>
                  </a:schemeClr>
                </a:solidFill>
              </a:rPr>
              <a:t>Por favor, no </a:t>
            </a:r>
            <a:r>
              <a:rPr lang="en-US" sz="1800" dirty="0" err="1">
                <a:solidFill>
                  <a:schemeClr val="accent1">
                    <a:lumMod val="50000"/>
                  </a:schemeClr>
                </a:solidFill>
              </a:rPr>
              <a:t>realice</a:t>
            </a:r>
            <a:r>
              <a:rPr lang="en-US" sz="1800" dirty="0">
                <a:solidFill>
                  <a:schemeClr val="accent1">
                    <a:lumMod val="50000"/>
                  </a:schemeClr>
                </a:solidFill>
              </a:rPr>
              <a:t> </a:t>
            </a:r>
            <a:r>
              <a:rPr lang="en-US" sz="1800" dirty="0" err="1">
                <a:solidFill>
                  <a:schemeClr val="accent1">
                    <a:lumMod val="50000"/>
                  </a:schemeClr>
                </a:solidFill>
              </a:rPr>
              <a:t>ninguna</a:t>
            </a:r>
            <a:r>
              <a:rPr lang="en-US" sz="1800" dirty="0">
                <a:solidFill>
                  <a:schemeClr val="accent1">
                    <a:lumMod val="50000"/>
                  </a:schemeClr>
                </a:solidFill>
              </a:rPr>
              <a:t> </a:t>
            </a:r>
            <a:r>
              <a:rPr lang="en-US" sz="1800" dirty="0" err="1">
                <a:solidFill>
                  <a:schemeClr val="accent1">
                    <a:lumMod val="50000"/>
                  </a:schemeClr>
                </a:solidFill>
              </a:rPr>
              <a:t>edición</a:t>
            </a:r>
            <a:r>
              <a:rPr lang="en-US" sz="1800" dirty="0">
                <a:solidFill>
                  <a:schemeClr val="accent1">
                    <a:lumMod val="50000"/>
                  </a:schemeClr>
                </a:solidFill>
              </a:rPr>
              <a:t> </a:t>
            </a:r>
            <a:r>
              <a:rPr lang="en-US" sz="1800" dirty="0" err="1">
                <a:solidFill>
                  <a:schemeClr val="accent1">
                    <a:lumMod val="50000"/>
                  </a:schemeClr>
                </a:solidFill>
              </a:rPr>
              <a:t>en</a:t>
            </a:r>
            <a:r>
              <a:rPr lang="en-US" sz="1800" dirty="0">
                <a:solidFill>
                  <a:schemeClr val="accent1">
                    <a:lumMod val="50000"/>
                  </a:schemeClr>
                </a:solidFill>
              </a:rPr>
              <a:t> </a:t>
            </a:r>
            <a:r>
              <a:rPr lang="en-US" sz="1800" dirty="0" err="1">
                <a:solidFill>
                  <a:schemeClr val="accent1">
                    <a:lumMod val="50000"/>
                  </a:schemeClr>
                </a:solidFill>
              </a:rPr>
              <a:t>esta</a:t>
            </a:r>
            <a:r>
              <a:rPr lang="en-US" sz="1800" dirty="0">
                <a:solidFill>
                  <a:schemeClr val="accent1">
                    <a:lumMod val="50000"/>
                  </a:schemeClr>
                </a:solidFill>
              </a:rPr>
              <a:t> </a:t>
            </a:r>
            <a:r>
              <a:rPr lang="en-US" sz="1800" dirty="0" err="1">
                <a:solidFill>
                  <a:schemeClr val="accent1">
                    <a:lumMod val="50000"/>
                  </a:schemeClr>
                </a:solidFill>
              </a:rPr>
              <a:t>presentación</a:t>
            </a:r>
            <a:endParaRPr lang="en-US" sz="1800" dirty="0">
              <a:solidFill>
                <a:schemeClr val="accent1">
                  <a:lumMod val="50000"/>
                </a:schemeClr>
              </a:solidFill>
            </a:endParaRPr>
          </a:p>
        </p:txBody>
      </p:sp>
    </p:spTree>
    <p:extLst>
      <p:ext uri="{BB962C8B-B14F-4D97-AF65-F5344CB8AC3E}">
        <p14:creationId xmlns:p14="http://schemas.microsoft.com/office/powerpoint/2010/main" val="2430199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b="1" i="0" u="none" strike="noStrike" dirty="0">
                <a:solidFill>
                  <a:srgbClr val="FFFFFF"/>
                </a:solidFill>
                <a:effectLst/>
                <a:latin typeface="Avenir LT Std 65 Medium"/>
              </a:rPr>
              <a:t>¡</a:t>
            </a:r>
            <a:r>
              <a:rPr lang="es-US" b="1" i="0" u="none" strike="noStrike" dirty="0">
                <a:solidFill>
                  <a:srgbClr val="FFFFFF"/>
                </a:solidFill>
                <a:effectLst/>
                <a:latin typeface="Avenir LT Std 65 Medium"/>
              </a:rPr>
              <a:t>CORRECTO</a:t>
            </a:r>
            <a:r>
              <a:rPr lang="en-US" b="1" i="0" u="none" strike="noStrike" dirty="0">
                <a:solidFill>
                  <a:srgbClr val="FFFFFF"/>
                </a:solidFill>
                <a:effectLst/>
                <a:latin typeface="Avenir LT Std 65 Medium"/>
              </a:rPr>
              <a:t>!</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s-US" dirty="0"/>
              <a:t>Ponerse</a:t>
            </a:r>
            <a:r>
              <a:rPr lang="en-US" dirty="0"/>
              <a:t> </a:t>
            </a:r>
            <a:r>
              <a:rPr lang="es-US" dirty="0"/>
              <a:t>una</a:t>
            </a:r>
            <a:r>
              <a:rPr lang="en-US" dirty="0"/>
              <a:t> </a:t>
            </a:r>
            <a:r>
              <a:rPr lang="es-US" dirty="0"/>
              <a:t>bata</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s-ES" b="1" i="0" dirty="0">
                <a:solidFill>
                  <a:srgbClr val="FFFFFF"/>
                </a:solidFill>
                <a:effectLst/>
                <a:latin typeface="Avenir LT Std 55 Roman"/>
              </a:rPr>
              <a:t>Usted sabe que si la diarrea es por una infección, puede propagarse por el tacto. Por eso es conveniente utilizar EPP que ayude a mantener los microbios fuera de las manos y la ropa. Incluso si no hubiera una infección, no es conveniente que tenga heces en su ropa.</a:t>
            </a:r>
            <a:endParaRPr lang="en-US" dirty="0"/>
          </a:p>
        </p:txBody>
      </p:sp>
      <p:pic>
        <p:nvPicPr>
          <p:cNvPr id="12289" name="Picture 1" descr="Ponerse una bata&#10;">
            <a:extLst>
              <a:ext uri="{FF2B5EF4-FFF2-40B4-BE49-F238E27FC236}">
                <a16:creationId xmlns:a16="http://schemas.microsoft.com/office/drawing/2014/main" id="{E7F0B77E-66F3-400A-B277-85A24D886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7046"/>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s-US" dirty="0">
                <a:solidFill>
                  <a:srgbClr val="133E68"/>
                </a:solidFill>
                <a:uFill>
                  <a:solidFill>
                    <a:schemeClr val="accent6"/>
                  </a:solidFill>
                </a:uFill>
              </a:rPr>
              <a:t>Siguiente</a:t>
            </a:r>
          </a:p>
        </p:txBody>
      </p:sp>
    </p:spTree>
    <p:extLst>
      <p:ext uri="{BB962C8B-B14F-4D97-AF65-F5344CB8AC3E}">
        <p14:creationId xmlns:p14="http://schemas.microsoft.com/office/powerpoint/2010/main" val="327777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Botón de Quitarse la bata">
            <a:hlinkClick r:id="rId2" action="ppaction://hlinksldjump"/>
            <a:extLst>
              <a:ext uri="{FF2B5EF4-FFF2-40B4-BE49-F238E27FC236}">
                <a16:creationId xmlns:a16="http://schemas.microsoft.com/office/drawing/2014/main" id="{8C3E854E-835C-F53A-A346-7F7BC4DB8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852" y="1729167"/>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Botón de Ponerse los guantes">
            <a:hlinkClick r:id="rId4" action="ppaction://hlinksldjump"/>
            <a:extLst>
              <a:ext uri="{FF2B5EF4-FFF2-40B4-BE49-F238E27FC236}">
                <a16:creationId xmlns:a16="http://schemas.microsoft.com/office/drawing/2014/main" id="{5A3E962B-8917-A040-4061-96250573E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816"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Botón de Usar desinfectante de manos">
            <a:hlinkClick r:id="rId2" action="ppaction://hlinksldjump"/>
            <a:extLst>
              <a:ext uri="{FF2B5EF4-FFF2-40B4-BE49-F238E27FC236}">
                <a16:creationId xmlns:a16="http://schemas.microsoft.com/office/drawing/2014/main" id="{CF0FFDF3-BE97-5B63-078A-5F2408523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4324"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Botón de Retirar las sábanas sucias y colocarlas en una bolsa">
            <a:hlinkClick r:id="rId2" action="ppaction://hlinksldjump"/>
            <a:extLst>
              <a:ext uri="{FF2B5EF4-FFF2-40B4-BE49-F238E27FC236}">
                <a16:creationId xmlns:a16="http://schemas.microsoft.com/office/drawing/2014/main" id="{CDC3F346-A4D2-8BF6-32FD-620189FF07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6852" y="4236868"/>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Botón de Lavarse las manos con agua y jabón">
            <a:hlinkClick r:id="rId2" action="ppaction://hlinksldjump"/>
            <a:extLst>
              <a:ext uri="{FF2B5EF4-FFF2-40B4-BE49-F238E27FC236}">
                <a16:creationId xmlns:a16="http://schemas.microsoft.com/office/drawing/2014/main" id="{5835EBE9-F024-BE01-AD65-239E4D169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5410"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Botón de Ponerse una mascarilla">
            <a:hlinkClick r:id="rId2" action="ppaction://hlinksldjump"/>
            <a:extLst>
              <a:ext uri="{FF2B5EF4-FFF2-40B4-BE49-F238E27FC236}">
                <a16:creationId xmlns:a16="http://schemas.microsoft.com/office/drawing/2014/main" id="{10867978-3CFB-5C6D-164F-549D82F3BA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9400" y="1733931"/>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Botón de Colocar sábanas limpias en la cama">
            <a:hlinkClick r:id="rId2" action="ppaction://hlinksldjump"/>
            <a:extLst>
              <a:ext uri="{FF2B5EF4-FFF2-40B4-BE49-F238E27FC236}">
                <a16:creationId xmlns:a16="http://schemas.microsoft.com/office/drawing/2014/main" id="{E9ED2B72-0428-E8C4-24F4-6E0933A7BD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4323" y="173479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Botón de Limpiar el colchón">
            <a:hlinkClick r:id="rId2" action="ppaction://hlinksldjump"/>
            <a:extLst>
              <a:ext uri="{FF2B5EF4-FFF2-40B4-BE49-F238E27FC236}">
                <a16:creationId xmlns:a16="http://schemas.microsoft.com/office/drawing/2014/main" id="{76A88728-2AE3-171A-2BBC-ED0477F7CF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914" y="1733930"/>
            <a:ext cx="2790825" cy="2400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4" y="150360"/>
            <a:ext cx="11487150" cy="588954"/>
          </a:xfrm>
        </p:spPr>
        <p:txBody>
          <a:bodyPr/>
          <a:lstStyle/>
          <a:p>
            <a:r>
              <a:rPr lang="es-ES" dirty="0"/>
              <a:t>¡Genial! Ahora que ya tiene la bata puesta, ¿qué es lo siguiente?</a:t>
            </a:r>
            <a:endParaRPr lang="en-US" dirty="0"/>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s-MX" dirty="0"/>
              <a:t>Seleccione</a:t>
            </a:r>
            <a:r>
              <a:rPr lang="en-US" dirty="0"/>
              <a:t> la </a:t>
            </a:r>
            <a:r>
              <a:rPr lang="es-US" dirty="0"/>
              <a:t>opción</a:t>
            </a:r>
            <a:r>
              <a:rPr lang="en-US" dirty="0"/>
              <a:t> </a:t>
            </a:r>
            <a:r>
              <a:rPr lang="es-MX" dirty="0"/>
              <a:t>correcta</a:t>
            </a:r>
            <a:r>
              <a:rPr lang="en-US" dirty="0"/>
              <a:t>.</a:t>
            </a:r>
          </a:p>
        </p:txBody>
      </p:sp>
    </p:spTree>
    <p:extLst>
      <p:ext uri="{BB962C8B-B14F-4D97-AF65-F5344CB8AC3E}">
        <p14:creationId xmlns:p14="http://schemas.microsoft.com/office/powerpoint/2010/main" val="157325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s-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s-US" u="sng" dirty="0">
                <a:uFill>
                  <a:solidFill>
                    <a:srgbClr val="31406C"/>
                  </a:solidFill>
                </a:uFill>
              </a:rPr>
              <a:t>O</a:t>
            </a: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s-US" u="sng" dirty="0">
                <a:uFill>
                  <a:solidFill>
                    <a:schemeClr val="accent6"/>
                  </a:solidFill>
                </a:uFill>
                <a:hlinkClick r:id="rId2" action="ppaction://hlinksldjump">
                  <a:extLst>
                    <a:ext uri="{A12FA001-AC4F-418D-AE19-62706E023703}">
                      <ahyp:hlinkClr xmlns:ahyp="http://schemas.microsoft.com/office/drawing/2018/hyperlinkcolor" val="tx"/>
                    </a:ext>
                  </a:extLst>
                </a:hlinkClick>
              </a:rPr>
              <a:t>Intentar</a:t>
            </a:r>
            <a:r>
              <a:rPr lang="en-US" u="sng" dirty="0">
                <a:uFill>
                  <a:solidFill>
                    <a:schemeClr val="accent6"/>
                  </a:solidFill>
                </a:uFill>
                <a:hlinkClick r:id="rId2" action="ppaction://hlinksldjump">
                  <a:extLst>
                    <a:ext uri="{A12FA001-AC4F-418D-AE19-62706E023703}">
                      <ahyp:hlinkClr xmlns:ahyp="http://schemas.microsoft.com/office/drawing/2018/hyperlinkcolor" val="tx"/>
                    </a:ext>
                  </a:extLst>
                </a:hlinkClick>
              </a:rPr>
              <a:t> de nuevo</a:t>
            </a:r>
            <a:endParaRPr lang="en-US" u="sng" dirty="0">
              <a:uFill>
                <a:solidFill>
                  <a:schemeClr val="accent6"/>
                </a:solidFill>
              </a:uFill>
              <a:hlinkClick r:id="rId3"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18364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b="1" i="0" u="none" strike="noStrike" dirty="0">
                <a:solidFill>
                  <a:srgbClr val="FFFFFF"/>
                </a:solidFill>
                <a:effectLst/>
                <a:latin typeface="Avenir LT Std 65 Medium"/>
              </a:rPr>
              <a:t>¡</a:t>
            </a:r>
            <a:r>
              <a:rPr lang="es-US" b="1" i="0" u="none" strike="noStrike" dirty="0">
                <a:solidFill>
                  <a:srgbClr val="FFFFFF"/>
                </a:solidFill>
                <a:effectLst/>
                <a:latin typeface="Avenir LT Std 65 Medium"/>
              </a:rPr>
              <a:t>CORRECTO</a:t>
            </a:r>
            <a:r>
              <a:rPr lang="en-US" b="1" i="0" u="none" strike="noStrike" dirty="0">
                <a:solidFill>
                  <a:srgbClr val="FFFFFF"/>
                </a:solidFill>
                <a:effectLst/>
                <a:latin typeface="Avenir LT Std 65 Medium"/>
              </a:rPr>
              <a:t>!</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s-US" dirty="0"/>
              <a:t>Ponerse</a:t>
            </a:r>
            <a:r>
              <a:rPr lang="en-US" dirty="0"/>
              <a:t> </a:t>
            </a:r>
            <a:r>
              <a:rPr lang="es-US" dirty="0"/>
              <a:t>los</a:t>
            </a:r>
            <a:r>
              <a:rPr lang="en-US" dirty="0"/>
              <a:t> </a:t>
            </a:r>
            <a:r>
              <a:rPr lang="es-US" dirty="0"/>
              <a:t>guantes</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s-ES" b="1" i="0" dirty="0">
                <a:solidFill>
                  <a:srgbClr val="FFFFFF"/>
                </a:solidFill>
                <a:effectLst/>
                <a:latin typeface="Avenir LT Std 55 Roman"/>
              </a:rPr>
              <a:t>Usted sabe que si la diarrea es por una infección, puede propagarse por el tacto. Por eso es conveniente utilizar EPP que ayude a mantener los microbios fuera de las manos y la ropa. Incluso si no hubiera una infección, no es conveniente que tenga heces en las manos.</a:t>
            </a:r>
            <a:endParaRPr lang="en-US" dirty="0"/>
          </a:p>
        </p:txBody>
      </p:sp>
      <p:pic>
        <p:nvPicPr>
          <p:cNvPr id="1026" name="Picture 2" descr="Ponerse unos guantes">
            <a:extLst>
              <a:ext uri="{FF2B5EF4-FFF2-40B4-BE49-F238E27FC236}">
                <a16:creationId xmlns:a16="http://schemas.microsoft.com/office/drawing/2014/main" id="{1D9DEA14-9885-49E5-AA18-50EC2A6C1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7046"/>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s-US" dirty="0">
                <a:solidFill>
                  <a:srgbClr val="133E68"/>
                </a:solidFill>
                <a:uFill>
                  <a:solidFill>
                    <a:schemeClr val="accent6"/>
                  </a:solidFill>
                </a:uFill>
              </a:rPr>
              <a:t>Siguiente</a:t>
            </a:r>
          </a:p>
        </p:txBody>
      </p:sp>
    </p:spTree>
    <p:extLst>
      <p:ext uri="{BB962C8B-B14F-4D97-AF65-F5344CB8AC3E}">
        <p14:creationId xmlns:p14="http://schemas.microsoft.com/office/powerpoint/2010/main" val="294921660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Botón de Quitarse los guantes">
            <a:hlinkClick r:id="rId2" action="ppaction://hlinksldjump"/>
            <a:extLst>
              <a:ext uri="{FF2B5EF4-FFF2-40B4-BE49-F238E27FC236}">
                <a16:creationId xmlns:a16="http://schemas.microsoft.com/office/drawing/2014/main" id="{693A7415-A3D0-A8CF-BCD2-939BF167E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3" y="4236867"/>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otón de Quitarse la bata">
            <a:hlinkClick r:id="rId2" action="ppaction://hlinksldjump"/>
            <a:extLst>
              <a:ext uri="{FF2B5EF4-FFF2-40B4-BE49-F238E27FC236}">
                <a16:creationId xmlns:a16="http://schemas.microsoft.com/office/drawing/2014/main" id="{1BFE2AC9-D671-186D-6F43-89A6E1901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852" y="1729167"/>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Botón de Usar desinfectante de manos">
            <a:hlinkClick r:id="rId2" action="ppaction://hlinksldjump"/>
            <a:extLst>
              <a:ext uri="{FF2B5EF4-FFF2-40B4-BE49-F238E27FC236}">
                <a16:creationId xmlns:a16="http://schemas.microsoft.com/office/drawing/2014/main" id="{3AC453B6-8E31-D94E-8028-8AE8704DA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324"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Botón de Retirar las sábanas sucias y colocarlas en una bolsa">
            <a:hlinkClick r:id="rId6" action="ppaction://hlinksldjump"/>
            <a:extLst>
              <a:ext uri="{FF2B5EF4-FFF2-40B4-BE49-F238E27FC236}">
                <a16:creationId xmlns:a16="http://schemas.microsoft.com/office/drawing/2014/main" id="{BB18EC9C-CDED-1E27-B6C3-60C0EBC3E2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6852" y="4236868"/>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Botón de Lavarse las manos con agua y jabón">
            <a:hlinkClick r:id="rId2" action="ppaction://hlinksldjump"/>
            <a:extLst>
              <a:ext uri="{FF2B5EF4-FFF2-40B4-BE49-F238E27FC236}">
                <a16:creationId xmlns:a16="http://schemas.microsoft.com/office/drawing/2014/main" id="{D3F33A5D-0FC2-9A07-9450-4772DFF551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5410"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Botón de Ponerse una mascarilla">
            <a:hlinkClick r:id="rId2" action="ppaction://hlinksldjump"/>
            <a:extLst>
              <a:ext uri="{FF2B5EF4-FFF2-40B4-BE49-F238E27FC236}">
                <a16:creationId xmlns:a16="http://schemas.microsoft.com/office/drawing/2014/main" id="{C828CAAD-FA93-F3E1-EF48-8E19BDE680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9400" y="1733931"/>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Botón de Colocar sábanas limpias en la cama">
            <a:hlinkClick r:id="rId2" action="ppaction://hlinksldjump"/>
            <a:extLst>
              <a:ext uri="{FF2B5EF4-FFF2-40B4-BE49-F238E27FC236}">
                <a16:creationId xmlns:a16="http://schemas.microsoft.com/office/drawing/2014/main" id="{85C80567-E35A-B2F0-0D67-0A59C7E494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4323" y="173479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Botón de Limpiar el colchón">
            <a:hlinkClick r:id="rId2" action="ppaction://hlinksldjump"/>
            <a:extLst>
              <a:ext uri="{FF2B5EF4-FFF2-40B4-BE49-F238E27FC236}">
                <a16:creationId xmlns:a16="http://schemas.microsoft.com/office/drawing/2014/main" id="{A31EFBBA-1351-E6F1-8E1A-C6F917FDEF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914" y="1733930"/>
            <a:ext cx="2790825" cy="2400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4" y="150360"/>
            <a:ext cx="11487150" cy="588954"/>
          </a:xfrm>
        </p:spPr>
        <p:txBody>
          <a:bodyPr/>
          <a:lstStyle/>
          <a:p>
            <a:r>
              <a:rPr lang="es-ES" b="1" i="0" dirty="0">
                <a:solidFill>
                  <a:srgbClr val="FFFFFF"/>
                </a:solidFill>
                <a:effectLst/>
                <a:latin typeface="Avenir LT Std 65 Medium"/>
              </a:rPr>
              <a:t>¡Genial! Ahora que tiene la bata y los guantes puestos, ¿qué es lo siguiente?</a:t>
            </a:r>
            <a:endParaRPr lang="en-US" dirty="0"/>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s-MX" dirty="0"/>
              <a:t>Seleccione</a:t>
            </a:r>
            <a:r>
              <a:rPr lang="en-US" dirty="0"/>
              <a:t> la </a:t>
            </a:r>
            <a:r>
              <a:rPr lang="es-US" dirty="0"/>
              <a:t>opción</a:t>
            </a:r>
            <a:r>
              <a:rPr lang="en-US" dirty="0"/>
              <a:t> </a:t>
            </a:r>
            <a:r>
              <a:rPr lang="es-MX" dirty="0"/>
              <a:t>correcta</a:t>
            </a:r>
            <a:r>
              <a:rPr lang="en-US" dirty="0"/>
              <a:t>.</a:t>
            </a:r>
          </a:p>
        </p:txBody>
      </p:sp>
    </p:spTree>
    <p:extLst>
      <p:ext uri="{BB962C8B-B14F-4D97-AF65-F5344CB8AC3E}">
        <p14:creationId xmlns:p14="http://schemas.microsoft.com/office/powerpoint/2010/main" val="417567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s-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s-US" u="sng" dirty="0">
                <a:uFill>
                  <a:solidFill>
                    <a:srgbClr val="31406C"/>
                  </a:solidFill>
                </a:uFill>
              </a:rPr>
              <a:t>O</a:t>
            </a: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s-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Intentar</a:t>
            </a:r>
            <a:r>
              <a:rPr lang="en-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 de nuevo</a:t>
            </a:r>
            <a:endParaRPr lang="en-US" u="sng" dirty="0">
              <a:uFill>
                <a:solidFill>
                  <a:schemeClr val="accent6"/>
                </a:solidFill>
              </a:uFill>
              <a:hlinkClick r:id="rId4"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25329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b="1" i="0" dirty="0">
                <a:solidFill>
                  <a:srgbClr val="FFFFFF"/>
                </a:solidFill>
                <a:effectLst/>
                <a:latin typeface="Avenir LT Std 65 Medium"/>
              </a:rPr>
              <a:t>¡</a:t>
            </a:r>
            <a:r>
              <a:rPr lang="es-US" b="1" i="0" dirty="0">
                <a:solidFill>
                  <a:srgbClr val="FFFFFF"/>
                </a:solidFill>
                <a:effectLst/>
                <a:latin typeface="Avenir LT Std 65 Medium"/>
              </a:rPr>
              <a:t>CORRECTO</a:t>
            </a:r>
            <a:r>
              <a:rPr lang="en-US" b="1" i="0" dirty="0">
                <a:solidFill>
                  <a:srgbClr val="FFFFFF"/>
                </a:solidFill>
                <a:effectLst/>
                <a:latin typeface="Avenir LT Std 65 Medium"/>
              </a:rPr>
              <a:t>!</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a:xfrm>
            <a:off x="2895600" y="1047920"/>
            <a:ext cx="6400800" cy="727949"/>
          </a:xfrm>
        </p:spPr>
        <p:txBody>
          <a:bodyPr/>
          <a:lstStyle/>
          <a:p>
            <a:r>
              <a:rPr lang="es-ES" dirty="0"/>
              <a:t>Retirar las sábanas sucias y colocarlas en una bolsa</a:t>
            </a:r>
            <a:endParaRPr lang="en-US" dirty="0"/>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s-ES" b="1" i="0" dirty="0">
                <a:solidFill>
                  <a:srgbClr val="FFFFFF"/>
                </a:solidFill>
                <a:effectLst/>
                <a:latin typeface="Avenir LT Std 55 Roman"/>
              </a:rPr>
              <a:t>Ahora que está protegido con una bata y guantes, puede retirar las heces y los microbios de la cama. Empiece por quitar la ropa de cama sucia. Asegúrese de ponerla en una bolsa o un contenedor de ropa sucia para que los microbios no se propaguen.</a:t>
            </a:r>
            <a:endParaRPr lang="en-US" dirty="0"/>
          </a:p>
        </p:txBody>
      </p:sp>
      <p:pic>
        <p:nvPicPr>
          <p:cNvPr id="3073" name="Picture 1" descr="Colocar las sábanas sucias en una bolsa para sábanas sucias">
            <a:extLst>
              <a:ext uri="{FF2B5EF4-FFF2-40B4-BE49-F238E27FC236}">
                <a16:creationId xmlns:a16="http://schemas.microsoft.com/office/drawing/2014/main" id="{2746820E-0798-4E74-A77E-B8A27DFDE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9102"/>
            <a:ext cx="5870448" cy="377329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s-US" dirty="0">
                <a:solidFill>
                  <a:srgbClr val="133E68"/>
                </a:solidFill>
                <a:uFill>
                  <a:solidFill>
                    <a:schemeClr val="accent6"/>
                  </a:solidFill>
                </a:uFill>
              </a:rPr>
              <a:t>Siguiente</a:t>
            </a:r>
          </a:p>
        </p:txBody>
      </p:sp>
    </p:spTree>
    <p:extLst>
      <p:ext uri="{BB962C8B-B14F-4D97-AF65-F5344CB8AC3E}">
        <p14:creationId xmlns:p14="http://schemas.microsoft.com/office/powerpoint/2010/main" val="281389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Botón de Quitarse los guantes">
            <a:hlinkClick r:id="rId2" action="ppaction://hlinksldjump"/>
            <a:extLst>
              <a:ext uri="{FF2B5EF4-FFF2-40B4-BE49-F238E27FC236}">
                <a16:creationId xmlns:a16="http://schemas.microsoft.com/office/drawing/2014/main" id="{27E8AC4D-160E-8358-214B-3800D8347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3" y="4236867"/>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otón de Quitarse la bata">
            <a:hlinkClick r:id="rId2" action="ppaction://hlinksldjump"/>
            <a:extLst>
              <a:ext uri="{FF2B5EF4-FFF2-40B4-BE49-F238E27FC236}">
                <a16:creationId xmlns:a16="http://schemas.microsoft.com/office/drawing/2014/main" id="{E27E5060-FBC2-0CDD-2771-EA7B183B3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852" y="1729167"/>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Botón de Usar desinfectante de manos">
            <a:hlinkClick r:id="rId2" action="ppaction://hlinksldjump"/>
            <a:extLst>
              <a:ext uri="{FF2B5EF4-FFF2-40B4-BE49-F238E27FC236}">
                <a16:creationId xmlns:a16="http://schemas.microsoft.com/office/drawing/2014/main" id="{122B00A2-9DE9-698D-9EFB-24E687A83B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324"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Botón de Retirar las sábanas sucias y colocarlas en una bolsa">
            <a:hlinkClick r:id="rId2" action="ppaction://hlinksldjump"/>
            <a:extLst>
              <a:ext uri="{FF2B5EF4-FFF2-40B4-BE49-F238E27FC236}">
                <a16:creationId xmlns:a16="http://schemas.microsoft.com/office/drawing/2014/main" id="{851A1648-D944-7301-49CC-F194B584BC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852" y="4236868"/>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Botón de Lavarse las manos con agua y jabón">
            <a:hlinkClick r:id="rId2" action="ppaction://hlinksldjump"/>
            <a:extLst>
              <a:ext uri="{FF2B5EF4-FFF2-40B4-BE49-F238E27FC236}">
                <a16:creationId xmlns:a16="http://schemas.microsoft.com/office/drawing/2014/main" id="{A9FE498D-7920-AD1B-08EC-D7D8294AD9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5410"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Botón de Ponerse una mascarilla">
            <a:hlinkClick r:id="rId2" action="ppaction://hlinksldjump"/>
            <a:extLst>
              <a:ext uri="{FF2B5EF4-FFF2-40B4-BE49-F238E27FC236}">
                <a16:creationId xmlns:a16="http://schemas.microsoft.com/office/drawing/2014/main" id="{5CE7FE96-83BC-5EBF-34EF-EF3C92A9A2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9400" y="1733931"/>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Botón de Colocar sábanas limpias en la cama">
            <a:hlinkClick r:id="rId2" action="ppaction://hlinksldjump"/>
            <a:extLst>
              <a:ext uri="{FF2B5EF4-FFF2-40B4-BE49-F238E27FC236}">
                <a16:creationId xmlns:a16="http://schemas.microsoft.com/office/drawing/2014/main" id="{28F22B0B-DBDC-DAC5-8955-F7F3B5245F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4323" y="173479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Botón de Limpiar el colchón">
            <a:hlinkClick r:id="rId10" action="ppaction://hlinksldjump"/>
            <a:extLst>
              <a:ext uri="{FF2B5EF4-FFF2-40B4-BE49-F238E27FC236}">
                <a16:creationId xmlns:a16="http://schemas.microsoft.com/office/drawing/2014/main" id="{2ED34D6C-4DE1-3BD7-9F10-5A6438E81E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914" y="1733930"/>
            <a:ext cx="2790825" cy="2400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3" y="150360"/>
            <a:ext cx="12157202" cy="588954"/>
          </a:xfrm>
        </p:spPr>
        <p:txBody>
          <a:bodyPr/>
          <a:lstStyle/>
          <a:p>
            <a:r>
              <a:rPr lang="es-ES" sz="3600" dirty="0"/>
              <a:t>¡Genial! Ahora que ha retirado las sábanas sucias y las ha metido en una bolsa, ¿qué es lo siguiente?</a:t>
            </a:r>
            <a:endParaRPr lang="en-US" sz="3600" dirty="0"/>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s-US" dirty="0"/>
              <a:t>Seleccione</a:t>
            </a:r>
            <a:r>
              <a:rPr lang="en-US" dirty="0"/>
              <a:t> la </a:t>
            </a:r>
            <a:r>
              <a:rPr lang="es-US" dirty="0"/>
              <a:t>opción</a:t>
            </a:r>
            <a:r>
              <a:rPr lang="en-US" dirty="0"/>
              <a:t> </a:t>
            </a:r>
            <a:r>
              <a:rPr lang="es-US" dirty="0"/>
              <a:t>correcta</a:t>
            </a:r>
            <a:r>
              <a:rPr lang="en-US" dirty="0"/>
              <a:t>.</a:t>
            </a:r>
          </a:p>
        </p:txBody>
      </p:sp>
    </p:spTree>
    <p:extLst>
      <p:ext uri="{BB962C8B-B14F-4D97-AF65-F5344CB8AC3E}">
        <p14:creationId xmlns:p14="http://schemas.microsoft.com/office/powerpoint/2010/main" val="374512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s-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s-US" u="sng" dirty="0">
                <a:uFill>
                  <a:solidFill>
                    <a:srgbClr val="31406C"/>
                  </a:solidFill>
                </a:uFill>
              </a:rPr>
              <a:t>O</a:t>
            </a: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s-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Intentar</a:t>
            </a:r>
            <a:r>
              <a:rPr lang="en-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 de nuevo</a:t>
            </a:r>
            <a:endParaRPr lang="en-US" u="sng" dirty="0">
              <a:uFill>
                <a:solidFill>
                  <a:schemeClr val="accent6"/>
                </a:solidFill>
              </a:uFill>
              <a:hlinkClick r:id="rId4"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04799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 uri="{C183D7F6-B498-43B3-948B-1728B52AA6E4}">
                <adec:decorative xmlns:adec="http://schemas.microsoft.com/office/drawing/2017/decorative" val="0"/>
              </a:ext>
            </a:extLst>
          </p:cNvPr>
          <p:cNvSpPr>
            <a:spLocks noGrp="1"/>
          </p:cNvSpPr>
          <p:nvPr>
            <p:ph type="title"/>
          </p:nvPr>
        </p:nvSpPr>
        <p:spPr/>
        <p:txBody>
          <a:bodyPr/>
          <a:lstStyle/>
          <a:p>
            <a:r>
              <a:rPr lang="en-US" dirty="0"/>
              <a:t>¡</a:t>
            </a:r>
            <a:r>
              <a:rPr lang="es-US" dirty="0"/>
              <a:t>CORRECTO</a:t>
            </a:r>
            <a:r>
              <a:rPr lang="en-US" dirty="0"/>
              <a:t>!</a:t>
            </a:r>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s-US" dirty="0"/>
              <a:t>Limpiar</a:t>
            </a:r>
            <a:r>
              <a:rPr lang="en-US" dirty="0"/>
              <a:t> </a:t>
            </a:r>
            <a:r>
              <a:rPr lang="es-US" dirty="0"/>
              <a:t>el</a:t>
            </a:r>
            <a:r>
              <a:rPr lang="en-US" dirty="0"/>
              <a:t> </a:t>
            </a:r>
            <a:r>
              <a:rPr lang="es-US" dirty="0"/>
              <a:t>colchón</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s-ES" b="1" i="0" dirty="0">
                <a:solidFill>
                  <a:srgbClr val="FFFFFF"/>
                </a:solidFill>
                <a:effectLst/>
                <a:latin typeface="Avenir LT Std 55 Roman"/>
              </a:rPr>
              <a:t>Antes de poner las sábanas limpias, hay que asegurarse de que el colchón esté limpio. Como desconoce qué está causando la diarrea, debe utilizar productos que actúen contra las infecciones como las de </a:t>
            </a:r>
            <a:r>
              <a:rPr lang="es-ES" b="1" i="1" dirty="0">
                <a:solidFill>
                  <a:srgbClr val="FFFFFF"/>
                </a:solidFill>
                <a:effectLst/>
                <a:latin typeface="Avenir LT Std 55 Roman"/>
              </a:rPr>
              <a:t>C. diff </a:t>
            </a:r>
            <a:r>
              <a:rPr lang="es-ES" b="1" i="0" dirty="0">
                <a:solidFill>
                  <a:srgbClr val="FFFFFF"/>
                </a:solidFill>
                <a:effectLst/>
                <a:latin typeface="Avenir LT Std 55 Roman"/>
              </a:rPr>
              <a:t>y norovirus. Pregunte a un supervisor si no está seguro de qué utilizar.</a:t>
            </a:r>
            <a:endParaRPr lang="en-US" dirty="0"/>
          </a:p>
        </p:txBody>
      </p:sp>
      <p:pic>
        <p:nvPicPr>
          <p:cNvPr id="4097" name="Picture 1" descr="Un colchón recién limpiado">
            <a:extLst>
              <a:ext uri="{FF2B5EF4-FFF2-40B4-BE49-F238E27FC236}">
                <a16:creationId xmlns:a16="http://schemas.microsoft.com/office/drawing/2014/main" id="{194644DC-886A-4659-A8E7-B92F54FA3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9102"/>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s-US" dirty="0">
                <a:solidFill>
                  <a:srgbClr val="133E68"/>
                </a:solidFill>
                <a:uFill>
                  <a:solidFill>
                    <a:schemeClr val="accent6"/>
                  </a:solidFill>
                </a:uFill>
              </a:rPr>
              <a:t>Siguiente</a:t>
            </a:r>
          </a:p>
        </p:txBody>
      </p:sp>
    </p:spTree>
    <p:extLst>
      <p:ext uri="{BB962C8B-B14F-4D97-AF65-F5344CB8AC3E}">
        <p14:creationId xmlns:p14="http://schemas.microsoft.com/office/powerpoint/2010/main" val="56934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lstStyle/>
          <a:p>
            <a:r>
              <a:rPr lang="es-ES" dirty="0"/>
              <a:t>El dilema de la diarrea</a:t>
            </a:r>
            <a:endParaRPr lang="en-US" dirty="0"/>
          </a:p>
        </p:txBody>
      </p:sp>
      <p:sp>
        <p:nvSpPr>
          <p:cNvPr id="5" name="Text Placeholder 4">
            <a:extLst>
              <a:ext uri="{FF2B5EF4-FFF2-40B4-BE49-F238E27FC236}">
                <a16:creationId xmlns:a16="http://schemas.microsoft.com/office/drawing/2014/main" id="{51B8D785-718C-43B1-9C66-395E2E7C72E6}"/>
              </a:ext>
            </a:extLst>
          </p:cNvPr>
          <p:cNvSpPr>
            <a:spLocks noGrp="1"/>
          </p:cNvSpPr>
          <p:nvPr>
            <p:ph type="body" sz="quarter" idx="10"/>
          </p:nvPr>
        </p:nvSpPr>
        <p:spPr/>
        <p:txBody>
          <a:bodyPr/>
          <a:lstStyle/>
          <a:p>
            <a:r>
              <a:rPr lang="es-MX" dirty="0"/>
              <a:t>Recursos</a:t>
            </a:r>
            <a:r>
              <a:rPr lang="en-US" dirty="0"/>
              <a:t> </a:t>
            </a:r>
            <a:r>
              <a:rPr lang="es-MX" dirty="0"/>
              <a:t>interactivos</a:t>
            </a:r>
          </a:p>
        </p:txBody>
      </p:sp>
      <p:sp>
        <p:nvSpPr>
          <p:cNvPr id="8" name="Text Placeholder 7">
            <a:extLst>
              <a:ext uri="{FF2B5EF4-FFF2-40B4-BE49-F238E27FC236}">
                <a16:creationId xmlns:a16="http://schemas.microsoft.com/office/drawing/2014/main" id="{F269FE2F-C5F3-42EF-EED3-6CD609260AE4}"/>
              </a:ext>
            </a:extLst>
          </p:cNvPr>
          <p:cNvSpPr>
            <a:spLocks noGrp="1"/>
          </p:cNvSpPr>
          <p:nvPr>
            <p:ph type="body" sz="quarter" idx="11"/>
          </p:nvPr>
        </p:nvSpPr>
        <p:spPr>
          <a:xfrm>
            <a:off x="673100" y="616999"/>
            <a:ext cx="6229350" cy="400808"/>
          </a:xfrm>
        </p:spPr>
        <p:txBody>
          <a:bodyPr/>
          <a:lstStyle/>
          <a:p>
            <a:r>
              <a:rPr lang="en-US" dirty="0"/>
              <a:t>Table Talk with MDH Project Firstline</a:t>
            </a:r>
          </a:p>
        </p:txBody>
      </p:sp>
    </p:spTree>
    <p:custDataLst>
      <p:custData r:id="rId1"/>
      <p:custData r:id="rId2"/>
      <p:custData r:id="rId3"/>
      <p:tags r:id="rId4"/>
    </p:custDataLst>
    <p:extLst>
      <p:ext uri="{BB962C8B-B14F-4D97-AF65-F5344CB8AC3E}">
        <p14:creationId xmlns:p14="http://schemas.microsoft.com/office/powerpoint/2010/main" val="612199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Botón de Quitarse los guantes">
            <a:hlinkClick r:id="rId3" action="ppaction://hlinksldjump"/>
            <a:extLst>
              <a:ext uri="{FF2B5EF4-FFF2-40B4-BE49-F238E27FC236}">
                <a16:creationId xmlns:a16="http://schemas.microsoft.com/office/drawing/2014/main" id="{A7790E1F-F1E2-F923-4183-E7B8ABA99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13" y="4236867"/>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otón de Quitarse la bata">
            <a:hlinkClick r:id="rId5" action="ppaction://hlinksldjump"/>
            <a:extLst>
              <a:ext uri="{FF2B5EF4-FFF2-40B4-BE49-F238E27FC236}">
                <a16:creationId xmlns:a16="http://schemas.microsoft.com/office/drawing/2014/main" id="{DE2C41B5-08CC-F180-88CA-BD7FEAE23C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852" y="1729167"/>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Botón de Usar desinfectante de manos">
            <a:hlinkClick r:id="rId3" action="ppaction://hlinksldjump"/>
            <a:extLst>
              <a:ext uri="{FF2B5EF4-FFF2-40B4-BE49-F238E27FC236}">
                <a16:creationId xmlns:a16="http://schemas.microsoft.com/office/drawing/2014/main" id="{EE7471AF-44DB-294F-F2A4-0C59123BDF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4324"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Botón de Retirar las sábanas sucias y colocarlas en una bolsa">
            <a:hlinkClick r:id="rId3" action="ppaction://hlinksldjump"/>
            <a:extLst>
              <a:ext uri="{FF2B5EF4-FFF2-40B4-BE49-F238E27FC236}">
                <a16:creationId xmlns:a16="http://schemas.microsoft.com/office/drawing/2014/main" id="{20EA0A94-B6A8-B5AB-4ABD-A6474D6B87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6852" y="4236868"/>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Botón de Lavarse las manos con agua y jabón">
            <a:hlinkClick r:id="rId3" action="ppaction://hlinksldjump"/>
            <a:extLst>
              <a:ext uri="{FF2B5EF4-FFF2-40B4-BE49-F238E27FC236}">
                <a16:creationId xmlns:a16="http://schemas.microsoft.com/office/drawing/2014/main" id="{C2FEF581-87F1-F9BC-8D8D-57D31E79A4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5410"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Botón de Ponerse una mascarilla">
            <a:hlinkClick r:id="rId3" action="ppaction://hlinksldjump"/>
            <a:extLst>
              <a:ext uri="{FF2B5EF4-FFF2-40B4-BE49-F238E27FC236}">
                <a16:creationId xmlns:a16="http://schemas.microsoft.com/office/drawing/2014/main" id="{CEDBAF18-04A7-F823-1173-411ACAD253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9400" y="1733931"/>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Botón de Colocar sábanas limpias en la cama">
            <a:hlinkClick r:id="rId3" action="ppaction://hlinksldjump"/>
            <a:extLst>
              <a:ext uri="{FF2B5EF4-FFF2-40B4-BE49-F238E27FC236}">
                <a16:creationId xmlns:a16="http://schemas.microsoft.com/office/drawing/2014/main" id="{19947D04-5529-730F-179E-0CF237C7D0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4323" y="173479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Botón de Limpiar el colchón">
            <a:hlinkClick r:id="rId3" action="ppaction://hlinksldjump"/>
            <a:extLst>
              <a:ext uri="{FF2B5EF4-FFF2-40B4-BE49-F238E27FC236}">
                <a16:creationId xmlns:a16="http://schemas.microsoft.com/office/drawing/2014/main" id="{20310F3B-CF97-ADB6-456D-4D401CD5F5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914" y="1733930"/>
            <a:ext cx="2790825" cy="2400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4" y="150360"/>
            <a:ext cx="11487150" cy="588954"/>
          </a:xfrm>
        </p:spPr>
        <p:txBody>
          <a:bodyPr/>
          <a:lstStyle/>
          <a:p>
            <a:r>
              <a:rPr lang="es-ES" dirty="0"/>
              <a:t>¡Genial! Ahora que ha limpiado el colchón, ¿qué es lo siguiente?</a:t>
            </a:r>
            <a:endParaRPr lang="en-US" dirty="0"/>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s-US" dirty="0"/>
              <a:t>Seleccione</a:t>
            </a:r>
            <a:r>
              <a:rPr lang="en-US" dirty="0"/>
              <a:t> la </a:t>
            </a:r>
            <a:r>
              <a:rPr lang="es-ES" dirty="0"/>
              <a:t>opción</a:t>
            </a:r>
            <a:r>
              <a:rPr lang="en-US" dirty="0"/>
              <a:t> </a:t>
            </a:r>
            <a:r>
              <a:rPr lang="es-US" dirty="0"/>
              <a:t>correcta</a:t>
            </a:r>
            <a:r>
              <a:rPr lang="en-US" dirty="0"/>
              <a:t>.</a:t>
            </a:r>
          </a:p>
        </p:txBody>
      </p:sp>
    </p:spTree>
    <p:extLst>
      <p:ext uri="{BB962C8B-B14F-4D97-AF65-F5344CB8AC3E}">
        <p14:creationId xmlns:p14="http://schemas.microsoft.com/office/powerpoint/2010/main" val="307328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s-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s-US" u="sng" dirty="0">
                <a:uFill>
                  <a:solidFill>
                    <a:srgbClr val="31406C"/>
                  </a:solidFill>
                </a:uFill>
              </a:rPr>
              <a:t>O</a:t>
            </a: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s-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Intentar</a:t>
            </a:r>
            <a:r>
              <a:rPr lang="en-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 de nuevo</a:t>
            </a:r>
            <a:endParaRPr lang="en-US" u="sng" dirty="0">
              <a:uFill>
                <a:solidFill>
                  <a:schemeClr val="accent6"/>
                </a:solidFill>
              </a:uFill>
              <a:hlinkClick r:id="rId4"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37848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b="1" i="0" dirty="0">
                <a:solidFill>
                  <a:srgbClr val="FFFFFF"/>
                </a:solidFill>
                <a:effectLst/>
                <a:latin typeface="Avenir LT Std 65 Medium"/>
              </a:rPr>
              <a:t>¡</a:t>
            </a:r>
            <a:r>
              <a:rPr lang="es-US" b="1" i="0" dirty="0">
                <a:solidFill>
                  <a:srgbClr val="FFFFFF"/>
                </a:solidFill>
                <a:effectLst/>
                <a:latin typeface="Avenir LT Std 65 Medium"/>
              </a:rPr>
              <a:t>CORRECTO</a:t>
            </a:r>
            <a:r>
              <a:rPr lang="en-US" b="1" i="0" dirty="0">
                <a:solidFill>
                  <a:srgbClr val="FFFFFF"/>
                </a:solidFill>
                <a:effectLst/>
                <a:latin typeface="Avenir LT Std 65 Medium"/>
              </a:rPr>
              <a:t>!</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s-US" dirty="0"/>
              <a:t>Quitarse</a:t>
            </a:r>
            <a:r>
              <a:rPr lang="en-US" dirty="0"/>
              <a:t> la </a:t>
            </a:r>
            <a:r>
              <a:rPr lang="es-US" dirty="0"/>
              <a:t>bata</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s-ES" b="1" i="0" dirty="0">
                <a:solidFill>
                  <a:srgbClr val="FFFFFF"/>
                </a:solidFill>
                <a:effectLst/>
                <a:latin typeface="Avenir LT Std 65 Medium"/>
              </a:rPr>
              <a:t>Antes de tocar las sábanas limpias, hay que quitarse el EPP sucio. No es conveniente que propague las heces o los microbios a las sábanas limpias. Debe empezar por quitarse la bata.</a:t>
            </a:r>
            <a:endParaRPr lang="en-US" dirty="0"/>
          </a:p>
        </p:txBody>
      </p:sp>
      <p:pic>
        <p:nvPicPr>
          <p:cNvPr id="11" name="Picture 1" descr="Quitarse la bata">
            <a:extLst>
              <a:ext uri="{FF2B5EF4-FFF2-40B4-BE49-F238E27FC236}">
                <a16:creationId xmlns:a16="http://schemas.microsoft.com/office/drawing/2014/main" id="{36068F50-02A2-4932-9A6E-411480D14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7046"/>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s-US" dirty="0">
                <a:solidFill>
                  <a:srgbClr val="133E68"/>
                </a:solidFill>
                <a:uFill>
                  <a:solidFill>
                    <a:schemeClr val="accent6"/>
                  </a:solidFill>
                </a:uFill>
              </a:rPr>
              <a:t>Siguiente</a:t>
            </a:r>
          </a:p>
        </p:txBody>
      </p:sp>
    </p:spTree>
    <p:extLst>
      <p:ext uri="{BB962C8B-B14F-4D97-AF65-F5344CB8AC3E}">
        <p14:creationId xmlns:p14="http://schemas.microsoft.com/office/powerpoint/2010/main" val="385743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Botón de Ponerse una bata limpia">
            <a:hlinkClick r:id="rId2" action="ppaction://hlinksldjump"/>
            <a:extLst>
              <a:ext uri="{FF2B5EF4-FFF2-40B4-BE49-F238E27FC236}">
                <a16:creationId xmlns:a16="http://schemas.microsoft.com/office/drawing/2014/main" id="{CEE46717-ED39-DD15-8A0F-786E996F5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852" y="1724405"/>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Botón de Quitarse los guantes">
            <a:hlinkClick r:id="rId4" action="ppaction://hlinksldjump"/>
            <a:extLst>
              <a:ext uri="{FF2B5EF4-FFF2-40B4-BE49-F238E27FC236}">
                <a16:creationId xmlns:a16="http://schemas.microsoft.com/office/drawing/2014/main" id="{65EE6382-761D-E20D-81E6-F0E68A16F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913" y="4236867"/>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Botón de Usar desinfectante de manos">
            <a:hlinkClick r:id="rId2" action="ppaction://hlinksldjump"/>
            <a:extLst>
              <a:ext uri="{FF2B5EF4-FFF2-40B4-BE49-F238E27FC236}">
                <a16:creationId xmlns:a16="http://schemas.microsoft.com/office/drawing/2014/main" id="{95C032B2-4049-99BB-EC63-1BC6248752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4324"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Botón de Retirar las sábanas sucias y colocarlas en una bolsa">
            <a:hlinkClick r:id="rId2" action="ppaction://hlinksldjump"/>
            <a:extLst>
              <a:ext uri="{FF2B5EF4-FFF2-40B4-BE49-F238E27FC236}">
                <a16:creationId xmlns:a16="http://schemas.microsoft.com/office/drawing/2014/main" id="{132C0605-0D7D-6672-7C97-1EA1CD5869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6852" y="4236868"/>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Botón de Lavarse las manos con agua y jabón">
            <a:hlinkClick r:id="rId2" action="ppaction://hlinksldjump"/>
            <a:extLst>
              <a:ext uri="{FF2B5EF4-FFF2-40B4-BE49-F238E27FC236}">
                <a16:creationId xmlns:a16="http://schemas.microsoft.com/office/drawing/2014/main" id="{B402DC28-D752-179C-5513-4F8D26323A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5410"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Botón de Ponerse una mascarilla">
            <a:hlinkClick r:id="rId2" action="ppaction://hlinksldjump"/>
            <a:extLst>
              <a:ext uri="{FF2B5EF4-FFF2-40B4-BE49-F238E27FC236}">
                <a16:creationId xmlns:a16="http://schemas.microsoft.com/office/drawing/2014/main" id="{6D4644BD-BD86-D5D8-4671-00EE561F30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9400" y="1733931"/>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Botón de Colocar sábanas limpias en la cama">
            <a:hlinkClick r:id="rId2" action="ppaction://hlinksldjump"/>
            <a:extLst>
              <a:ext uri="{FF2B5EF4-FFF2-40B4-BE49-F238E27FC236}">
                <a16:creationId xmlns:a16="http://schemas.microsoft.com/office/drawing/2014/main" id="{CE67569C-52ED-6DA9-323F-B855F11638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4323" y="173479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Botón de Limpiar el colchón">
            <a:hlinkClick r:id="rId2" action="ppaction://hlinksldjump"/>
            <a:extLst>
              <a:ext uri="{FF2B5EF4-FFF2-40B4-BE49-F238E27FC236}">
                <a16:creationId xmlns:a16="http://schemas.microsoft.com/office/drawing/2014/main" id="{4D4C0E4A-23B5-9126-D616-C8B32D7114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914" y="1733930"/>
            <a:ext cx="2790825" cy="2400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4" y="150360"/>
            <a:ext cx="11487150" cy="588954"/>
          </a:xfrm>
        </p:spPr>
        <p:txBody>
          <a:bodyPr/>
          <a:lstStyle/>
          <a:p>
            <a:r>
              <a:rPr lang="es-ES" dirty="0">
                <a:solidFill>
                  <a:srgbClr val="FFFFFF"/>
                </a:solidFill>
                <a:latin typeface="+mj-lt"/>
              </a:rPr>
              <a:t>¡Genial! Ahora que se ha quitado la bata, ¿qué es lo siguiente?</a:t>
            </a:r>
            <a:endParaRPr lang="en-US" dirty="0">
              <a:solidFill>
                <a:srgbClr val="FFFFFF"/>
              </a:solidFill>
              <a:latin typeface="+mj-lt"/>
            </a:endParaRP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s-US" dirty="0"/>
              <a:t>Seleccione</a:t>
            </a:r>
            <a:r>
              <a:rPr lang="en-US" dirty="0"/>
              <a:t> la </a:t>
            </a:r>
            <a:r>
              <a:rPr lang="es-US" dirty="0"/>
              <a:t>opción</a:t>
            </a:r>
            <a:r>
              <a:rPr lang="en-US" dirty="0"/>
              <a:t> </a:t>
            </a:r>
            <a:r>
              <a:rPr lang="es-US" dirty="0"/>
              <a:t>correcta</a:t>
            </a:r>
            <a:r>
              <a:rPr lang="en-US" dirty="0"/>
              <a:t>.</a:t>
            </a:r>
          </a:p>
        </p:txBody>
      </p:sp>
    </p:spTree>
    <p:extLst>
      <p:ext uri="{BB962C8B-B14F-4D97-AF65-F5344CB8AC3E}">
        <p14:creationId xmlns:p14="http://schemas.microsoft.com/office/powerpoint/2010/main" val="304652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s-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s-US" u="sng" dirty="0">
                <a:uFill>
                  <a:solidFill>
                    <a:srgbClr val="31406C"/>
                  </a:solidFill>
                </a:uFill>
              </a:rPr>
              <a:t>O</a:t>
            </a: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s-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Intentar</a:t>
            </a:r>
            <a:r>
              <a:rPr lang="en-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 de nuevo</a:t>
            </a:r>
            <a:endParaRPr lang="en-US" u="sng" dirty="0">
              <a:uFill>
                <a:solidFill>
                  <a:schemeClr val="accent6"/>
                </a:solidFill>
              </a:uFill>
              <a:hlinkClick r:id="rId4"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72893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b="1" i="0" dirty="0">
                <a:solidFill>
                  <a:srgbClr val="FFFFFF"/>
                </a:solidFill>
                <a:effectLst/>
                <a:latin typeface="Avenir LT Std 65 Medium"/>
              </a:rPr>
              <a:t>¡</a:t>
            </a:r>
            <a:r>
              <a:rPr lang="es-US" b="1" i="0" dirty="0">
                <a:solidFill>
                  <a:srgbClr val="FFFFFF"/>
                </a:solidFill>
                <a:effectLst/>
                <a:latin typeface="Avenir LT Std 65 Medium"/>
              </a:rPr>
              <a:t>CORRECTO</a:t>
            </a:r>
            <a:r>
              <a:rPr lang="en-US" b="1" i="0" dirty="0">
                <a:solidFill>
                  <a:srgbClr val="FFFFFF"/>
                </a:solidFill>
                <a:effectLst/>
                <a:latin typeface="Avenir LT Std 65 Medium"/>
              </a:rPr>
              <a:t>!</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s-US" dirty="0"/>
              <a:t>Quitarse</a:t>
            </a:r>
            <a:r>
              <a:rPr lang="en-US" dirty="0"/>
              <a:t> </a:t>
            </a:r>
            <a:r>
              <a:rPr lang="es-US" dirty="0"/>
              <a:t>los</a:t>
            </a:r>
            <a:r>
              <a:rPr lang="en-US" dirty="0"/>
              <a:t> </a:t>
            </a:r>
            <a:r>
              <a:rPr lang="es-US" dirty="0"/>
              <a:t>guantes</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s-ES" b="1" i="0" dirty="0">
                <a:solidFill>
                  <a:srgbClr val="FFFFFF"/>
                </a:solidFill>
                <a:effectLst/>
                <a:latin typeface="Avenir LT Std 55 Roman"/>
              </a:rPr>
              <a:t>Antes de trabajar con las sábanas limpias, hay que quitarse el EPP sucio. No es conveniente que propague las heces o los microbios a las sábanas limpias. Primero debe quitarse la bata y luego los guantes.</a:t>
            </a:r>
            <a:endParaRPr lang="en-US" dirty="0"/>
          </a:p>
        </p:txBody>
      </p:sp>
      <p:pic>
        <p:nvPicPr>
          <p:cNvPr id="12" name="Picture 2" descr="Quitarse los guantes&#10;">
            <a:extLst>
              <a:ext uri="{FF2B5EF4-FFF2-40B4-BE49-F238E27FC236}">
                <a16:creationId xmlns:a16="http://schemas.microsoft.com/office/drawing/2014/main" id="{9D90C508-3B17-46C4-AA99-D6F3DBBE3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7046"/>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s-US" dirty="0">
                <a:solidFill>
                  <a:srgbClr val="133E68"/>
                </a:solidFill>
                <a:uFill>
                  <a:solidFill>
                    <a:schemeClr val="accent6"/>
                  </a:solidFill>
                </a:uFill>
              </a:rPr>
              <a:t>Siguiente</a:t>
            </a:r>
          </a:p>
        </p:txBody>
      </p:sp>
    </p:spTree>
    <p:extLst>
      <p:ext uri="{BB962C8B-B14F-4D97-AF65-F5344CB8AC3E}">
        <p14:creationId xmlns:p14="http://schemas.microsoft.com/office/powerpoint/2010/main" val="28774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4" y="150360"/>
            <a:ext cx="11487150" cy="588954"/>
          </a:xfrm>
        </p:spPr>
        <p:txBody>
          <a:bodyPr/>
          <a:lstStyle/>
          <a:p>
            <a:r>
              <a:rPr lang="es-ES" dirty="0">
                <a:solidFill>
                  <a:srgbClr val="FFFFFF"/>
                </a:solidFill>
                <a:latin typeface="+mj-lt"/>
              </a:rPr>
              <a:t>¡Genial! Ahora que se ha quitado la bata y los guantes, ¿qué es lo siguiente?</a:t>
            </a:r>
            <a:endParaRPr lang="en-US" dirty="0">
              <a:solidFill>
                <a:srgbClr val="FFFFFF"/>
              </a:solidFill>
              <a:latin typeface="+mj-lt"/>
            </a:endParaRP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s-US" dirty="0"/>
              <a:t>Seleccione</a:t>
            </a:r>
            <a:r>
              <a:rPr lang="en-US" dirty="0"/>
              <a:t> la </a:t>
            </a:r>
            <a:r>
              <a:rPr lang="es-US" dirty="0"/>
              <a:t>opción</a:t>
            </a:r>
            <a:r>
              <a:rPr lang="en-US" dirty="0"/>
              <a:t> </a:t>
            </a:r>
            <a:r>
              <a:rPr lang="es-US" dirty="0"/>
              <a:t>correcta</a:t>
            </a:r>
            <a:r>
              <a:rPr lang="en-US" dirty="0"/>
              <a:t>.</a:t>
            </a:r>
          </a:p>
        </p:txBody>
      </p:sp>
      <p:pic>
        <p:nvPicPr>
          <p:cNvPr id="1034" name="Picture 10" descr="Botón de Ponerse guantes limpios">
            <a:hlinkClick r:id="rId2" action="ppaction://hlinksldjump"/>
            <a:extLst>
              <a:ext uri="{FF2B5EF4-FFF2-40B4-BE49-F238E27FC236}">
                <a16:creationId xmlns:a16="http://schemas.microsoft.com/office/drawing/2014/main" id="{1C4E56F5-8343-8D74-6792-9D89FAE09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3" y="4236867"/>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Botón de Ponerse una bata limpia">
            <a:hlinkClick r:id="rId2" action="ppaction://hlinksldjump"/>
            <a:extLst>
              <a:ext uri="{FF2B5EF4-FFF2-40B4-BE49-F238E27FC236}">
                <a16:creationId xmlns:a16="http://schemas.microsoft.com/office/drawing/2014/main" id="{2E17FABE-DF6B-81DC-BD4A-EB40B03C3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852" y="1724405"/>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Botón de Usar desinfectante de manos">
            <a:hlinkClick r:id="rId2" action="ppaction://hlinksldjump"/>
            <a:extLst>
              <a:ext uri="{FF2B5EF4-FFF2-40B4-BE49-F238E27FC236}">
                <a16:creationId xmlns:a16="http://schemas.microsoft.com/office/drawing/2014/main" id="{91910D9C-7641-38F7-CD2E-8C18E253B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324"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Botón de Retirar las sábanas sucias y colocarlas en una bolsa">
            <a:hlinkClick r:id="rId2" action="ppaction://hlinksldjump"/>
            <a:extLst>
              <a:ext uri="{FF2B5EF4-FFF2-40B4-BE49-F238E27FC236}">
                <a16:creationId xmlns:a16="http://schemas.microsoft.com/office/drawing/2014/main" id="{EA9F8C4E-9AF8-F59B-E1FE-AC4E02A457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852" y="4236868"/>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Botón de Lavarse las manos con agua y jabón">
            <a:hlinkClick r:id="rId7" action="ppaction://hlinksldjump"/>
            <a:extLst>
              <a:ext uri="{FF2B5EF4-FFF2-40B4-BE49-F238E27FC236}">
                <a16:creationId xmlns:a16="http://schemas.microsoft.com/office/drawing/2014/main" id="{0AE48C2B-6A1B-56AF-2384-2D23A437BD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5410"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Botón de Ponerse una mascarilla">
            <a:hlinkClick r:id="rId2" action="ppaction://hlinksldjump"/>
            <a:extLst>
              <a:ext uri="{FF2B5EF4-FFF2-40B4-BE49-F238E27FC236}">
                <a16:creationId xmlns:a16="http://schemas.microsoft.com/office/drawing/2014/main" id="{EBE3AAB3-5C53-68DA-B058-0C4A58EF36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9400" y="1733931"/>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Botón de Colocar sábanas limpias en la cama">
            <a:hlinkClick r:id="rId2" action="ppaction://hlinksldjump"/>
            <a:extLst>
              <a:ext uri="{FF2B5EF4-FFF2-40B4-BE49-F238E27FC236}">
                <a16:creationId xmlns:a16="http://schemas.microsoft.com/office/drawing/2014/main" id="{19CAB671-AAB2-3BE9-9C4B-7FBD068B98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4323" y="173479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Botón de Limpiar el colchón">
            <a:hlinkClick r:id="rId2" action="ppaction://hlinksldjump"/>
            <a:extLst>
              <a:ext uri="{FF2B5EF4-FFF2-40B4-BE49-F238E27FC236}">
                <a16:creationId xmlns:a16="http://schemas.microsoft.com/office/drawing/2014/main" id="{99BD2668-289F-CFBA-B54D-E94032E600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914" y="1733930"/>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7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s-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s-US" u="sng" dirty="0">
                <a:uFill>
                  <a:solidFill>
                    <a:srgbClr val="31406C"/>
                  </a:solidFill>
                </a:uFill>
              </a:rPr>
              <a:t>O</a:t>
            </a: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s-ES_tradnl"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Intentar</a:t>
            </a:r>
            <a:r>
              <a:rPr lang="en-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 de nuevo</a:t>
            </a:r>
            <a:endParaRPr lang="en-US" u="sng" dirty="0">
              <a:uFill>
                <a:solidFill>
                  <a:schemeClr val="accent6"/>
                </a:solidFill>
              </a:uFill>
              <a:hlinkClick r:id="rId4"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54427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b="1" i="0" dirty="0">
                <a:solidFill>
                  <a:srgbClr val="FFFFFF"/>
                </a:solidFill>
                <a:effectLst/>
                <a:latin typeface="Avenir LT Std 65 Medium"/>
              </a:rPr>
              <a:t>¡</a:t>
            </a:r>
            <a:r>
              <a:rPr lang="es-US" b="1" i="0" dirty="0">
                <a:solidFill>
                  <a:srgbClr val="FFFFFF"/>
                </a:solidFill>
                <a:effectLst/>
                <a:latin typeface="Avenir LT Std 65 Medium"/>
              </a:rPr>
              <a:t>CORRECTO</a:t>
            </a:r>
            <a:r>
              <a:rPr lang="en-US" b="1" i="0" dirty="0">
                <a:solidFill>
                  <a:srgbClr val="FFFFFF"/>
                </a:solidFill>
                <a:effectLst/>
                <a:latin typeface="Avenir LT Std 65 Medium"/>
              </a:rPr>
              <a:t>!</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s-ES" dirty="0"/>
              <a:t>Lavarse las manos con agua y jabón</a:t>
            </a:r>
            <a:endParaRPr lang="en-US" dirty="0"/>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s-ES" b="1" i="0" dirty="0">
                <a:solidFill>
                  <a:srgbClr val="FFFFFF"/>
                </a:solidFill>
                <a:effectLst/>
                <a:latin typeface="Avenir LT Std 55 Roman"/>
              </a:rPr>
              <a:t>Aunque utilice guantes, algunos microbios pueden llegar a sus manos. Siempre hay que limpiarse las manos después de quitarse los guantes. Al igual que antes, cuando no se sabe por qué alguien tiene diarrea, hay que utilizar agua y jabón para limpiarse las manos. La diarrea puede ser causada por microbios que el desinfectante de manos no elimina.</a:t>
            </a:r>
            <a:endParaRPr lang="en-US" dirty="0"/>
          </a:p>
        </p:txBody>
      </p:sp>
      <p:pic>
        <p:nvPicPr>
          <p:cNvPr id="11" name="Picture 3" descr="Lavarse las manos con agua y jabón ">
            <a:extLst>
              <a:ext uri="{FF2B5EF4-FFF2-40B4-BE49-F238E27FC236}">
                <a16:creationId xmlns:a16="http://schemas.microsoft.com/office/drawing/2014/main" id="{FD1E72DA-22AB-45D6-AA98-2F9458CF8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0566"/>
            <a:ext cx="5867400" cy="3758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s-US" dirty="0">
                <a:solidFill>
                  <a:srgbClr val="133E68"/>
                </a:solidFill>
                <a:uFill>
                  <a:solidFill>
                    <a:schemeClr val="accent6"/>
                  </a:solidFill>
                </a:uFill>
              </a:rPr>
              <a:t>Siguiente</a:t>
            </a:r>
          </a:p>
        </p:txBody>
      </p:sp>
    </p:spTree>
    <p:extLst>
      <p:ext uri="{BB962C8B-B14F-4D97-AF65-F5344CB8AC3E}">
        <p14:creationId xmlns:p14="http://schemas.microsoft.com/office/powerpoint/2010/main" val="3097534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98A22-12E4-40D6-A1E1-541C91D0BE83}"/>
              </a:ext>
            </a:extLst>
          </p:cNvPr>
          <p:cNvSpPr>
            <a:spLocks noGrp="1"/>
          </p:cNvSpPr>
          <p:nvPr>
            <p:ph type="title"/>
          </p:nvPr>
        </p:nvSpPr>
        <p:spPr>
          <a:xfrm>
            <a:off x="838200" y="378260"/>
            <a:ext cx="10685016" cy="588954"/>
          </a:xfrm>
        </p:spPr>
        <p:txBody>
          <a:bodyPr/>
          <a:lstStyle/>
          <a:p>
            <a:pPr algn="l">
              <a:spcAft>
                <a:spcPts val="1800"/>
              </a:spcAft>
            </a:pPr>
            <a:r>
              <a:rPr lang="es-ES" dirty="0"/>
              <a:t>Ahora que se ha limpiado las manos, está listo para continuar con el proceso de colocar la ropa de cama limpia.</a:t>
            </a:r>
            <a:endParaRPr lang="en-US" dirty="0"/>
          </a:p>
        </p:txBody>
      </p:sp>
      <p:sp>
        <p:nvSpPr>
          <p:cNvPr id="8" name="Subtitle 7">
            <a:extLst>
              <a:ext uri="{FF2B5EF4-FFF2-40B4-BE49-F238E27FC236}">
                <a16:creationId xmlns:a16="http://schemas.microsoft.com/office/drawing/2014/main" id="{49542783-1B36-4404-BE57-4A780565380C}"/>
              </a:ext>
            </a:extLst>
          </p:cNvPr>
          <p:cNvSpPr>
            <a:spLocks noGrp="1"/>
          </p:cNvSpPr>
          <p:nvPr>
            <p:ph type="body" sz="quarter" idx="11"/>
          </p:nvPr>
        </p:nvSpPr>
        <p:spPr>
          <a:xfrm>
            <a:off x="6321555" y="2475233"/>
            <a:ext cx="5514920" cy="2495778"/>
          </a:xfrm>
        </p:spPr>
        <p:txBody>
          <a:bodyPr/>
          <a:lstStyle/>
          <a:p>
            <a:pPr>
              <a:spcAft>
                <a:spcPts val="1800"/>
              </a:spcAft>
            </a:pPr>
            <a:r>
              <a:rPr lang="es-ES" sz="2800" b="1" i="0" dirty="0">
                <a:solidFill>
                  <a:srgbClr val="FFFFFF"/>
                </a:solidFill>
                <a:effectLst/>
                <a:latin typeface="Avenir LT Std 55 Roman"/>
              </a:rPr>
              <a:t>Felicitaciones por haber completado el reto del control de infecciones.</a:t>
            </a:r>
          </a:p>
          <a:p>
            <a:pPr>
              <a:spcAft>
                <a:spcPts val="1800"/>
              </a:spcAft>
            </a:pPr>
            <a:r>
              <a:rPr lang="es-ES" sz="2800" b="1" i="0" dirty="0">
                <a:solidFill>
                  <a:srgbClr val="FFFFFF"/>
                </a:solidFill>
                <a:effectLst/>
                <a:latin typeface="Avenir LT Std 55 Roman"/>
              </a:rPr>
              <a:t>Usted es un profesional del control de infecciones!</a:t>
            </a:r>
            <a:endParaRPr lang="en-US" sz="2800" dirty="0"/>
          </a:p>
        </p:txBody>
      </p:sp>
      <p:pic>
        <p:nvPicPr>
          <p:cNvPr id="12289" name="Picture 1" descr="Un trabajador de la salud colocando sábanas limpias en una cama">
            <a:extLst>
              <a:ext uri="{FF2B5EF4-FFF2-40B4-BE49-F238E27FC236}">
                <a16:creationId xmlns:a16="http://schemas.microsoft.com/office/drawing/2014/main" id="{00D1DFDE-31D5-4A18-8D79-5A4CDDB3B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416"/>
            <a:ext cx="5870448" cy="376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a:xfrm>
            <a:off x="673099" y="244702"/>
            <a:ext cx="8462950" cy="1135000"/>
          </a:xfrm>
        </p:spPr>
        <p:txBody>
          <a:bodyPr/>
          <a:lstStyle/>
          <a:p>
            <a:r>
              <a:rPr lang="es-ES" b="1" i="0" dirty="0">
                <a:solidFill>
                  <a:srgbClr val="FFFFFF"/>
                </a:solidFill>
                <a:effectLst/>
                <a:latin typeface="Avenir LT Std 65 Medium"/>
              </a:rPr>
              <a:t>¡CUANDO LAS TAREAS DE LA ATENCIÓN MÉDICA DAN UN CAMBIO DE RUMBO!</a:t>
            </a:r>
            <a:endParaRPr lang="en-US" dirty="0">
              <a:latin typeface="Century Gothic"/>
            </a:endParaRPr>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a:xfrm>
            <a:off x="673100" y="1446699"/>
            <a:ext cx="6229350" cy="940182"/>
          </a:xfrm>
        </p:spPr>
        <p:txBody>
          <a:bodyPr/>
          <a:lstStyle/>
          <a:p>
            <a:r>
              <a:rPr lang="es-ES" b="1" i="0" dirty="0">
                <a:solidFill>
                  <a:srgbClr val="FFFFFF"/>
                </a:solidFill>
                <a:effectLst/>
                <a:latin typeface="Avenir LT Std 65 Medium"/>
              </a:rPr>
              <a:t>¿ESTÁ PREPARADO PARA EL RETO DEL CONTROL DE INFECCIONES?</a:t>
            </a:r>
            <a:endParaRPr lang="en-US" dirty="0"/>
          </a:p>
        </p:txBody>
      </p:sp>
      <p:sp>
        <p:nvSpPr>
          <p:cNvPr id="19" name="Subtitle 18">
            <a:extLst>
              <a:ext uri="{FF2B5EF4-FFF2-40B4-BE49-F238E27FC236}">
                <a16:creationId xmlns:a16="http://schemas.microsoft.com/office/drawing/2014/main" id="{27E9EBCD-B441-44F0-854D-E20FB9378830}"/>
              </a:ext>
            </a:extLst>
          </p:cNvPr>
          <p:cNvSpPr>
            <a:spLocks noGrp="1"/>
          </p:cNvSpPr>
          <p:nvPr>
            <p:ph type="subTitle" idx="1"/>
          </p:nvPr>
        </p:nvSpPr>
        <p:spPr>
          <a:xfrm>
            <a:off x="673100" y="2453878"/>
            <a:ext cx="6229350" cy="3188901"/>
          </a:xfrm>
        </p:spPr>
        <p:txBody>
          <a:bodyPr/>
          <a:lstStyle/>
          <a:p>
            <a:pPr algn="l"/>
            <a:r>
              <a:rPr lang="es-ES" b="0" i="0" dirty="0">
                <a:solidFill>
                  <a:srgbClr val="FFFFFF"/>
                </a:solidFill>
                <a:effectLst/>
                <a:latin typeface="Avenir LT Std 55 Roman"/>
              </a:rPr>
              <a:t>Usted sabe que ser trabajador de la salud significa que siempre se enfrenta a lo inesperado.</a:t>
            </a:r>
          </a:p>
          <a:p>
            <a:pPr algn="l"/>
            <a:r>
              <a:rPr lang="es-ES" b="0" i="0" dirty="0">
                <a:solidFill>
                  <a:srgbClr val="FFFFFF"/>
                </a:solidFill>
                <a:effectLst/>
                <a:latin typeface="Avenir LT Std 55 Roman"/>
              </a:rPr>
              <a:t>¿Qué tan eficaz es para evitar que las infecciones se propaguen cuando surgen los problemas?</a:t>
            </a:r>
          </a:p>
          <a:p>
            <a:pPr algn="l"/>
            <a:r>
              <a:rPr lang="es-ES" b="0" i="0" dirty="0">
                <a:solidFill>
                  <a:srgbClr val="FFFFFF"/>
                </a:solidFill>
                <a:effectLst/>
                <a:latin typeface="Avenir LT Std 55 Roman"/>
              </a:rPr>
              <a:t>Acepte el reto del control de infecciones y descúbralo. Seleccione el botón de inicio para comenzar.</a:t>
            </a:r>
            <a:endParaRPr lang="en-US" b="0" i="0" dirty="0">
              <a:solidFill>
                <a:srgbClr val="000000"/>
              </a:solidFill>
              <a:effectLst/>
              <a:latin typeface="Times New Roman" panose="02020603050405020304" pitchFamily="18" charset="0"/>
            </a:endParaRPr>
          </a:p>
        </p:txBody>
      </p:sp>
      <p:sp>
        <p:nvSpPr>
          <p:cNvPr id="15" name="Text Placeholder 5">
            <a:extLst>
              <a:ext uri="{FF2B5EF4-FFF2-40B4-BE49-F238E27FC236}">
                <a16:creationId xmlns:a16="http://schemas.microsoft.com/office/drawing/2014/main" id="{35CC9C39-E164-47DD-9D74-F6BDCBF4FAD3}"/>
              </a:ext>
            </a:extLst>
          </p:cNvPr>
          <p:cNvSpPr>
            <a:spLocks noGrp="1"/>
          </p:cNvSpPr>
          <p:nvPr>
            <p:ph type="body" sz="quarter" idx="10"/>
          </p:nvPr>
        </p:nvSpPr>
        <p:spPr/>
        <p:txBody>
          <a:bodyPr/>
          <a:lstStyle/>
          <a:p>
            <a:r>
              <a:rPr lang="es-MX" u="sng" dirty="0">
                <a:uFill>
                  <a:solidFill>
                    <a:schemeClr val="accent6"/>
                  </a:solidFill>
                </a:uFill>
                <a:hlinkClick r:id="rId7" action="ppaction://hlinksldjump">
                  <a:extLst>
                    <a:ext uri="{A12FA001-AC4F-418D-AE19-62706E023703}">
                      <ahyp:hlinkClr xmlns:ahyp="http://schemas.microsoft.com/office/drawing/2018/hyperlinkcolor" val="tx"/>
                    </a:ext>
                  </a:extLst>
                </a:hlinkClick>
              </a:rPr>
              <a:t>Inicio</a:t>
            </a:r>
          </a:p>
        </p:txBody>
      </p:sp>
      <p:pic>
        <p:nvPicPr>
          <p:cNvPr id="3" name="Picture 2">
            <a:extLst>
              <a:ext uri="{FF2B5EF4-FFF2-40B4-BE49-F238E27FC236}">
                <a16:creationId xmlns:a16="http://schemas.microsoft.com/office/drawing/2014/main" id="{682E5EB0-63C7-D141-694B-6A8F85A95B7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902450" y="131517"/>
            <a:ext cx="4657748" cy="5511262"/>
          </a:xfrm>
          <a:prstGeom prst="rect">
            <a:avLst/>
          </a:prstGeom>
        </p:spPr>
      </p:pic>
    </p:spTree>
    <p:custDataLst>
      <p:custData r:id="rId1"/>
      <p:custData r:id="rId2"/>
      <p:custData r:id="rId3"/>
      <p:tags r:id="rId4"/>
    </p:custDataLst>
    <p:extLst>
      <p:ext uri="{BB962C8B-B14F-4D97-AF65-F5344CB8AC3E}">
        <p14:creationId xmlns:p14="http://schemas.microsoft.com/office/powerpoint/2010/main" val="2732117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Botón de Retirar las sábanas sucias y colocarlas en una bolsa">
            <a:extLst>
              <a:ext uri="{FF2B5EF4-FFF2-40B4-BE49-F238E27FC236}">
                <a16:creationId xmlns:a16="http://schemas.microsoft.com/office/drawing/2014/main" id="{06BA46C4-4CA0-6BAB-23AA-FCD08B65B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993" y="1983127"/>
            <a:ext cx="2278016" cy="1965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Botón de Lavarse las manos con agua y jabón">
            <a:extLst>
              <a:ext uri="{FF2B5EF4-FFF2-40B4-BE49-F238E27FC236}">
                <a16:creationId xmlns:a16="http://schemas.microsoft.com/office/drawing/2014/main" id="{18A80770-9EF1-6B36-762B-DC3D26C1C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71" y="1983127"/>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Botón de Ponerse una bata">
            <a:extLst>
              <a:ext uri="{FF2B5EF4-FFF2-40B4-BE49-F238E27FC236}">
                <a16:creationId xmlns:a16="http://schemas.microsoft.com/office/drawing/2014/main" id="{6030B34E-A984-C181-38BC-54261E675D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918" y="1983127"/>
            <a:ext cx="2276783" cy="19659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Botón de Ponerse los guantes">
            <a:extLst>
              <a:ext uri="{FF2B5EF4-FFF2-40B4-BE49-F238E27FC236}">
                <a16:creationId xmlns:a16="http://schemas.microsoft.com/office/drawing/2014/main" id="{7A39949E-0730-CEAC-3FBB-2C21A2B152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0130" y="1983127"/>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Botón de Limpiar el colchón">
            <a:extLst>
              <a:ext uri="{FF2B5EF4-FFF2-40B4-BE49-F238E27FC236}">
                <a16:creationId xmlns:a16="http://schemas.microsoft.com/office/drawing/2014/main" id="{A5FE7390-85E9-9593-157F-2ADFB7A96A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8054" y="1983127"/>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Botón de Lavarse las manos con agua y jabón">
            <a:extLst>
              <a:ext uri="{FF2B5EF4-FFF2-40B4-BE49-F238E27FC236}">
                <a16:creationId xmlns:a16="http://schemas.microsoft.com/office/drawing/2014/main" id="{BADE2A55-819E-35D9-80C5-6F7DDAFD7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988" y="4143432"/>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Botón de Quitarse los guantes">
            <a:extLst>
              <a:ext uri="{FF2B5EF4-FFF2-40B4-BE49-F238E27FC236}">
                <a16:creationId xmlns:a16="http://schemas.microsoft.com/office/drawing/2014/main" id="{629B5264-89A8-D41A-BF32-0404AB157C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3727" y="4143432"/>
            <a:ext cx="2285818" cy="19659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Botón de Quitarse la bata">
            <a:extLst>
              <a:ext uri="{FF2B5EF4-FFF2-40B4-BE49-F238E27FC236}">
                <a16:creationId xmlns:a16="http://schemas.microsoft.com/office/drawing/2014/main" id="{365CD5B3-A019-3E49-378B-CA4D098FEE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4803" y="4143432"/>
            <a:ext cx="2276783" cy="19659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Botón de Colocar sábanas limpias en la cama">
            <a:extLst>
              <a:ext uri="{FF2B5EF4-FFF2-40B4-BE49-F238E27FC236}">
                <a16:creationId xmlns:a16="http://schemas.microsoft.com/office/drawing/2014/main" id="{7B065C96-8BA7-494E-B005-AB58BA2609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55555" y="4143432"/>
            <a:ext cx="2285818" cy="1965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p:txBody>
          <a:bodyPr/>
          <a:lstStyle/>
          <a:p>
            <a:r>
              <a:rPr lang="es-ES" dirty="0"/>
              <a:t>El dilema de la diarrea</a:t>
            </a:r>
            <a:endParaRPr lang="en-US" dirty="0"/>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908989"/>
            <a:ext cx="6763120" cy="588953"/>
          </a:xfrm>
        </p:spPr>
        <p:txBody>
          <a:bodyPr/>
          <a:lstStyle/>
          <a:p>
            <a:r>
              <a:rPr lang="es-ES" dirty="0"/>
              <a:t>El control de infecciones</a:t>
            </a:r>
            <a:endParaRPr lang="en-US" dirty="0"/>
          </a:p>
        </p:txBody>
      </p:sp>
    </p:spTree>
    <p:extLst>
      <p:ext uri="{BB962C8B-B14F-4D97-AF65-F5344CB8AC3E}">
        <p14:creationId xmlns:p14="http://schemas.microsoft.com/office/powerpoint/2010/main" val="335039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808720" y="635701"/>
            <a:ext cx="5636526" cy="1622431"/>
          </a:xfrm>
        </p:spPr>
        <p:txBody>
          <a:bodyPr anchor="b">
            <a:normAutofit/>
          </a:bodyPr>
          <a:lstStyle/>
          <a:p>
            <a:r>
              <a:rPr lang="es-US" dirty="0"/>
              <a:t>Preguntas</a:t>
            </a:r>
          </a:p>
        </p:txBody>
      </p:sp>
      <p:pic>
        <p:nvPicPr>
          <p:cNvPr id="3" name="Content Placeholder 4" descr="QR code, link to https://www.health.state.mn.us/facilities/patientsafety/infectioncontrol/pfl/index.html">
            <a:extLst>
              <a:ext uri="{FF2B5EF4-FFF2-40B4-BE49-F238E27FC236}">
                <a16:creationId xmlns:a16="http://schemas.microsoft.com/office/drawing/2014/main" id="{43B8B24E-307A-4F1E-AFD7-2F25E9277D49}"/>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1808720" y="2476299"/>
            <a:ext cx="2292678" cy="2850563"/>
          </a:xfrm>
        </p:spPr>
      </p:pic>
    </p:spTree>
    <p:custDataLst>
      <p:custData r:id="rId1"/>
      <p:custData r:id="rId2"/>
      <p:custData r:id="rId3"/>
      <p:tags r:id="rId4"/>
    </p:custDataLst>
    <p:extLst>
      <p:ext uri="{BB962C8B-B14F-4D97-AF65-F5344CB8AC3E}">
        <p14:creationId xmlns:p14="http://schemas.microsoft.com/office/powerpoint/2010/main" val="27712917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9FC72AED-9A81-18F5-7F96-D838B0B282CA}"/>
              </a:ext>
            </a:extLst>
          </p:cNvPr>
          <p:cNvSpPr>
            <a:spLocks noGrp="1"/>
          </p:cNvSpPr>
          <p:nvPr>
            <p:ph type="title"/>
          </p:nvPr>
        </p:nvSpPr>
        <p:spPr/>
        <p:txBody>
          <a:bodyPr/>
          <a:lstStyle/>
          <a:p>
            <a:r>
              <a:rPr lang="es-US" dirty="0"/>
              <a:t>Recursos</a:t>
            </a:r>
          </a:p>
        </p:txBody>
      </p:sp>
      <p:sp>
        <p:nvSpPr>
          <p:cNvPr id="20" name="Content Placeholder 19">
            <a:extLst>
              <a:ext uri="{FF2B5EF4-FFF2-40B4-BE49-F238E27FC236}">
                <a16:creationId xmlns:a16="http://schemas.microsoft.com/office/drawing/2014/main" id="{F755F415-14ED-BC18-BE55-8524742F7D7B}"/>
              </a:ext>
            </a:extLst>
          </p:cNvPr>
          <p:cNvSpPr>
            <a:spLocks noGrp="1"/>
          </p:cNvSpPr>
          <p:nvPr>
            <p:ph idx="1"/>
          </p:nvPr>
        </p:nvSpPr>
        <p:spPr/>
        <p:txBody>
          <a:bodyPr/>
          <a:lstStyle/>
          <a:p>
            <a:r>
              <a:rPr lang="en-US" dirty="0"/>
              <a:t>MDH Project Firstline </a:t>
            </a:r>
            <a:r>
              <a:rPr lang="en-US" dirty="0">
                <a:hlinkClick r:id="rId3"/>
              </a:rPr>
              <a:t>www.health.mn.gov/projectfirstline</a:t>
            </a:r>
            <a:r>
              <a:rPr lang="en-US" dirty="0"/>
              <a:t> </a:t>
            </a:r>
          </a:p>
        </p:txBody>
      </p:sp>
      <p:sp>
        <p:nvSpPr>
          <p:cNvPr id="22" name="Content Placeholder 21">
            <a:extLst>
              <a:ext uri="{FF2B5EF4-FFF2-40B4-BE49-F238E27FC236}">
                <a16:creationId xmlns:a16="http://schemas.microsoft.com/office/drawing/2014/main" id="{DA140AA3-956E-6670-F86D-232CA118E26C}"/>
              </a:ext>
            </a:extLst>
          </p:cNvPr>
          <p:cNvSpPr>
            <a:spLocks noGrp="1"/>
          </p:cNvSpPr>
          <p:nvPr>
            <p:ph idx="18"/>
          </p:nvPr>
        </p:nvSpPr>
        <p:spPr/>
        <p:txBody>
          <a:bodyPr/>
          <a:lstStyle/>
          <a:p>
            <a:r>
              <a:rPr lang="en-US" dirty="0">
                <a:hlinkClick r:id="rId4"/>
              </a:rPr>
              <a:t>Subscribe to MDH Project Firstline Mailing List </a:t>
            </a:r>
            <a:endParaRPr lang="en-US" dirty="0"/>
          </a:p>
        </p:txBody>
      </p:sp>
      <p:sp>
        <p:nvSpPr>
          <p:cNvPr id="23" name="Content Placeholder 22">
            <a:extLst>
              <a:ext uri="{FF2B5EF4-FFF2-40B4-BE49-F238E27FC236}">
                <a16:creationId xmlns:a16="http://schemas.microsoft.com/office/drawing/2014/main" id="{D6D22966-B6AF-9A3A-AAFC-417113B12961}"/>
              </a:ext>
            </a:extLst>
          </p:cNvPr>
          <p:cNvSpPr>
            <a:spLocks noGrp="1"/>
          </p:cNvSpPr>
          <p:nvPr>
            <p:ph idx="19"/>
          </p:nvPr>
        </p:nvSpPr>
        <p:spPr/>
        <p:txBody>
          <a:bodyPr/>
          <a:lstStyle/>
          <a:p>
            <a:r>
              <a:rPr lang="en-US" dirty="0">
                <a:hlinkClick r:id="rId5"/>
              </a:rPr>
              <a:t>Minnesota Department of Health (@mnhealth)| Facebook</a:t>
            </a:r>
            <a:endParaRPr lang="en-US" dirty="0"/>
          </a:p>
        </p:txBody>
      </p:sp>
      <p:sp>
        <p:nvSpPr>
          <p:cNvPr id="24" name="Content Placeholder 23">
            <a:extLst>
              <a:ext uri="{FF2B5EF4-FFF2-40B4-BE49-F238E27FC236}">
                <a16:creationId xmlns:a16="http://schemas.microsoft.com/office/drawing/2014/main" id="{AAD41AAA-248F-A414-1CAB-F3335C31C9EB}"/>
              </a:ext>
            </a:extLst>
          </p:cNvPr>
          <p:cNvSpPr>
            <a:spLocks noGrp="1"/>
          </p:cNvSpPr>
          <p:nvPr>
            <p:ph idx="20"/>
          </p:nvPr>
        </p:nvSpPr>
        <p:spPr/>
        <p:txBody>
          <a:bodyPr/>
          <a:lstStyle/>
          <a:p>
            <a:r>
              <a:rPr lang="en-US" dirty="0">
                <a:hlinkClick r:id="rId6"/>
              </a:rPr>
              <a:t>Minnesota Department of Health (@mnhealth)| Twitter</a:t>
            </a:r>
            <a:endParaRPr lang="en-US" dirty="0"/>
          </a:p>
        </p:txBody>
      </p:sp>
      <p:sp>
        <p:nvSpPr>
          <p:cNvPr id="25" name="Content Placeholder 24">
            <a:extLst>
              <a:ext uri="{FF2B5EF4-FFF2-40B4-BE49-F238E27FC236}">
                <a16:creationId xmlns:a16="http://schemas.microsoft.com/office/drawing/2014/main" id="{1BDBDA66-D04D-9DB4-59C5-B2467179667C}"/>
              </a:ext>
            </a:extLst>
          </p:cNvPr>
          <p:cNvSpPr>
            <a:spLocks noGrp="1"/>
          </p:cNvSpPr>
          <p:nvPr>
            <p:ph idx="21"/>
          </p:nvPr>
        </p:nvSpPr>
        <p:spPr/>
        <p:txBody>
          <a:bodyPr/>
          <a:lstStyle/>
          <a:p>
            <a:r>
              <a:rPr lang="en-US" dirty="0">
                <a:hlinkClick r:id="rId7"/>
              </a:rPr>
              <a:t>Minnesota Department of Health (@mnhealth) | LinkedIn</a:t>
            </a:r>
            <a:endParaRPr lang="en-US" dirty="0"/>
          </a:p>
        </p:txBody>
      </p:sp>
      <p:sp>
        <p:nvSpPr>
          <p:cNvPr id="26" name="Content Placeholder 25">
            <a:extLst>
              <a:ext uri="{FF2B5EF4-FFF2-40B4-BE49-F238E27FC236}">
                <a16:creationId xmlns:a16="http://schemas.microsoft.com/office/drawing/2014/main" id="{85B57326-CE94-7AAC-7FB5-428898859038}"/>
              </a:ext>
            </a:extLst>
          </p:cNvPr>
          <p:cNvSpPr>
            <a:spLocks noGrp="1"/>
          </p:cNvSpPr>
          <p:nvPr>
            <p:ph idx="22"/>
          </p:nvPr>
        </p:nvSpPr>
        <p:spPr/>
        <p:txBody>
          <a:bodyPr/>
          <a:lstStyle/>
          <a:p>
            <a:r>
              <a:rPr lang="en-US" dirty="0">
                <a:hlinkClick r:id="rId8"/>
              </a:rPr>
              <a:t>Minnesota Department of Health (@mnhealth)| Instagram</a:t>
            </a:r>
            <a:endParaRPr lang="en-US" dirty="0"/>
          </a:p>
        </p:txBody>
      </p:sp>
      <p:sp>
        <p:nvSpPr>
          <p:cNvPr id="42" name="Text Placeholder 41">
            <a:extLst>
              <a:ext uri="{FF2B5EF4-FFF2-40B4-BE49-F238E27FC236}">
                <a16:creationId xmlns:a16="http://schemas.microsoft.com/office/drawing/2014/main" id="{ACB01834-C9A1-2152-B4B2-FD786F323DBE}"/>
              </a:ext>
            </a:extLst>
          </p:cNvPr>
          <p:cNvSpPr>
            <a:spLocks noGrp="1"/>
          </p:cNvSpPr>
          <p:nvPr>
            <p:ph type="body" sz="quarter" idx="10"/>
          </p:nvPr>
        </p:nvSpPr>
        <p:spPr>
          <a:xfrm>
            <a:off x="6953262" y="1577628"/>
            <a:ext cx="4846320" cy="4175760"/>
          </a:xfrm>
        </p:spPr>
        <p:txBody>
          <a:bodyPr/>
          <a:lstStyle/>
          <a:p>
            <a:pPr>
              <a:spcBef>
                <a:spcPts val="1800"/>
              </a:spcBef>
            </a:pPr>
            <a:r>
              <a:rPr lang="en-US" sz="1600" dirty="0">
                <a:hlinkClick r:id="rId9"/>
              </a:rPr>
              <a:t>CDC PPE Donning and Doffing Sequence (PDF)</a:t>
            </a:r>
            <a:r>
              <a:rPr lang="en-US" sz="1600" dirty="0"/>
              <a:t> </a:t>
            </a:r>
          </a:p>
          <a:p>
            <a:pPr>
              <a:spcBef>
                <a:spcPts val="1800"/>
              </a:spcBef>
            </a:pPr>
            <a:r>
              <a:rPr lang="en-US" sz="1600" dirty="0">
                <a:hlinkClick r:id="rId10"/>
              </a:rPr>
              <a:t>CDC Diarrhea Dilemma Interactive Resource </a:t>
            </a:r>
            <a:r>
              <a:rPr lang="en-US" sz="1600" dirty="0"/>
              <a:t>(optimized for handheld devices)</a:t>
            </a:r>
          </a:p>
          <a:p>
            <a:pPr>
              <a:spcBef>
                <a:spcPts val="1800"/>
              </a:spcBef>
            </a:pPr>
            <a:r>
              <a:rPr lang="en-US" sz="1600" dirty="0">
                <a:hlinkClick r:id="rId11"/>
              </a:rPr>
              <a:t>CDC How to Read a Disinfectant Label (PDF)</a:t>
            </a:r>
            <a:endParaRPr lang="en-US" sz="1600" dirty="0"/>
          </a:p>
          <a:p>
            <a:pPr>
              <a:spcBef>
                <a:spcPts val="1800"/>
              </a:spcBef>
            </a:pPr>
            <a:r>
              <a:rPr lang="es-ES" sz="1600" dirty="0">
                <a:hlinkClick r:id="rId12"/>
              </a:rPr>
              <a:t>CDC Cómo leer la etiqueta de un desinfectante (PDF)</a:t>
            </a:r>
            <a:endParaRPr lang="en-US" sz="1600" dirty="0"/>
          </a:p>
          <a:p>
            <a:pPr>
              <a:spcBef>
                <a:spcPts val="1800"/>
              </a:spcBef>
            </a:pPr>
            <a:r>
              <a:rPr lang="en-US" sz="1600" dirty="0">
                <a:hlinkClick r:id="rId13"/>
              </a:rPr>
              <a:t>EPA-Registered Disinfectants</a:t>
            </a:r>
            <a:r>
              <a:rPr lang="en-US" sz="1600" dirty="0"/>
              <a:t> | </a:t>
            </a:r>
            <a:r>
              <a:rPr lang="en-US" sz="1600" dirty="0">
                <a:hlinkClick r:id="rId14"/>
              </a:rPr>
              <a:t>List K </a:t>
            </a:r>
            <a:r>
              <a:rPr lang="en-US" sz="1600" i="1" dirty="0">
                <a:hlinkClick r:id="rId14"/>
              </a:rPr>
              <a:t>C. difficile</a:t>
            </a:r>
            <a:endParaRPr lang="en-US" sz="1600" i="1" dirty="0"/>
          </a:p>
          <a:p>
            <a:pPr>
              <a:spcBef>
                <a:spcPts val="1800"/>
              </a:spcBef>
            </a:pPr>
            <a:r>
              <a:rPr lang="en-US" sz="1600" dirty="0">
                <a:hlinkClick r:id="rId15"/>
              </a:rPr>
              <a:t>CDC Project Firstline</a:t>
            </a:r>
            <a:r>
              <a:rPr lang="en-US" sz="1600" dirty="0"/>
              <a:t> | </a:t>
            </a:r>
            <a:r>
              <a:rPr lang="en-US" sz="1600" dirty="0">
                <a:hlinkClick r:id="rId16"/>
              </a:rPr>
              <a:t>Facebook</a:t>
            </a:r>
            <a:r>
              <a:rPr lang="en-US" sz="1600" dirty="0"/>
              <a:t> | </a:t>
            </a:r>
            <a:r>
              <a:rPr lang="en-US" sz="1600" dirty="0">
                <a:hlinkClick r:id="rId17"/>
              </a:rPr>
              <a:t>Twitter</a:t>
            </a:r>
            <a:r>
              <a:rPr lang="en-US" sz="1600" dirty="0"/>
              <a:t> </a:t>
            </a:r>
          </a:p>
          <a:p>
            <a:pPr>
              <a:spcBef>
                <a:spcPts val="1800"/>
              </a:spcBef>
            </a:pPr>
            <a:r>
              <a:rPr lang="en-US" sz="1600" dirty="0">
                <a:hlinkClick r:id="rId18"/>
              </a:rPr>
              <a:t>Subscribe to CDC Project Firstline e-mails </a:t>
            </a:r>
            <a:endParaRPr lang="en-US" sz="1600" dirty="0"/>
          </a:p>
        </p:txBody>
      </p:sp>
    </p:spTree>
    <p:extLst>
      <p:ext uri="{BB962C8B-B14F-4D97-AF65-F5344CB8AC3E}">
        <p14:creationId xmlns:p14="http://schemas.microsoft.com/office/powerpoint/2010/main" val="270799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7A53734-E1B2-45B2-A5FC-058AC0EE4B0B}"/>
              </a:ext>
            </a:extLst>
          </p:cNvPr>
          <p:cNvSpPr>
            <a:spLocks noGrp="1"/>
          </p:cNvSpPr>
          <p:nvPr>
            <p:ph type="ctrTitle"/>
          </p:nvPr>
        </p:nvSpPr>
        <p:spPr/>
        <p:txBody>
          <a:bodyPr/>
          <a:lstStyle/>
          <a:p>
            <a:r>
              <a:rPr lang="es-ES" b="1" i="0" dirty="0">
                <a:solidFill>
                  <a:srgbClr val="FFFFFF"/>
                </a:solidFill>
                <a:effectLst/>
                <a:latin typeface="Avenir LT Std 65 Medium"/>
              </a:rPr>
              <a:t>EL DILEMA DE LA DIARREA</a:t>
            </a:r>
            <a:endParaRPr lang="en-US" dirty="0"/>
          </a:p>
        </p:txBody>
      </p:sp>
      <p:sp>
        <p:nvSpPr>
          <p:cNvPr id="15" name="Subtitle 14">
            <a:extLst>
              <a:ext uri="{FF2B5EF4-FFF2-40B4-BE49-F238E27FC236}">
                <a16:creationId xmlns:a16="http://schemas.microsoft.com/office/drawing/2014/main" id="{C0683C71-05CB-4FEF-A2ED-0DEE5104EA83}"/>
              </a:ext>
            </a:extLst>
          </p:cNvPr>
          <p:cNvSpPr>
            <a:spLocks noGrp="1"/>
          </p:cNvSpPr>
          <p:nvPr>
            <p:ph type="subTitle" idx="1"/>
          </p:nvPr>
        </p:nvSpPr>
        <p:spPr/>
        <p:txBody>
          <a:bodyPr/>
          <a:lstStyle/>
          <a:p>
            <a:r>
              <a:rPr lang="es-ES" dirty="0">
                <a:latin typeface="Avenir LT Std 55 Roman"/>
              </a:rPr>
              <a:t>Usted va a cambiar la ropa de cama de un paciente. Cuando retira las sábanas, se da cuenta de que hay evidencia de diarrea en las sábanas, y puede que algo haya llegado a sus manos.</a:t>
            </a:r>
            <a:endParaRPr lang="en-US" dirty="0">
              <a:latin typeface="Avenir LT Std 55 Roman"/>
            </a:endParaRPr>
          </a:p>
        </p:txBody>
      </p:sp>
      <p:pic>
        <p:nvPicPr>
          <p:cNvPr id="3084" name="Picture 12" descr="Una cama con sábanas sucias, repleta de microbios">
            <a:extLst>
              <a:ext uri="{FF2B5EF4-FFF2-40B4-BE49-F238E27FC236}">
                <a16:creationId xmlns:a16="http://schemas.microsoft.com/office/drawing/2014/main" id="{9424093B-906B-4B9A-BAA0-6E983C33F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204"/>
            <a:ext cx="6972300" cy="59150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microbios">
            <a:extLst>
              <a:ext uri="{FF2B5EF4-FFF2-40B4-BE49-F238E27FC236}">
                <a16:creationId xmlns:a16="http://schemas.microsoft.com/office/drawing/2014/main" id="{94975DD4-FF81-4460-B994-98B19FEE9042}"/>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39204"/>
            <a:ext cx="1990725" cy="19812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6E5A9FC-0F42-4208-81EF-EC707E236180}"/>
              </a:ext>
            </a:extLst>
          </p:cNvPr>
          <p:cNvSpPr>
            <a:spLocks noGrp="1"/>
          </p:cNvSpPr>
          <p:nvPr>
            <p:ph type="body" sz="quarter" idx="10"/>
          </p:nvPr>
        </p:nvSpPr>
        <p:spPr/>
        <p:txBody>
          <a:bodyPr/>
          <a:lstStyle/>
          <a:p>
            <a:r>
              <a:rPr lang="es-MX" dirty="0">
                <a:solidFill>
                  <a:srgbClr val="133E68"/>
                </a:solidFill>
                <a:uFill>
                  <a:solidFill>
                    <a:schemeClr val="accent4"/>
                  </a:solidFill>
                </a:uFill>
              </a:rPr>
              <a:t>Siguiente</a:t>
            </a:r>
            <a:endParaRPr lang="es-MX" dirty="0">
              <a:solidFill>
                <a:srgbClr val="133E68"/>
              </a:solidFill>
              <a:uFill>
                <a:solidFill>
                  <a:schemeClr val="accent4"/>
                </a:solidFill>
              </a:uFill>
              <a:hlinkClick r:id="rId5"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68653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Botón de Ponerse los guantes">
            <a:hlinkClick r:id="rId3" action="ppaction://hlinksldjump"/>
            <a:extLst>
              <a:ext uri="{FF2B5EF4-FFF2-40B4-BE49-F238E27FC236}">
                <a16:creationId xmlns:a16="http://schemas.microsoft.com/office/drawing/2014/main" id="{30F90866-1659-511A-1574-944864DF2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16"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otón de Usar desinfectante de manos">
            <a:hlinkClick r:id="rId3" action="ppaction://hlinksldjump"/>
            <a:extLst>
              <a:ext uri="{FF2B5EF4-FFF2-40B4-BE49-F238E27FC236}">
                <a16:creationId xmlns:a16="http://schemas.microsoft.com/office/drawing/2014/main" id="{7566FA27-AFFE-C24F-0C61-80A3E713BA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324"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otón de Retirar las sábanas sucias y colocarlas en una bolsa">
            <a:hlinkClick r:id="rId3" action="ppaction://hlinksldjump"/>
            <a:extLst>
              <a:ext uri="{FF2B5EF4-FFF2-40B4-BE49-F238E27FC236}">
                <a16:creationId xmlns:a16="http://schemas.microsoft.com/office/drawing/2014/main" id="{AD04BB0B-F798-C454-7B4C-CCDACD527F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852" y="4236868"/>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otón de Lavarse las manos con agua y jabón">
            <a:hlinkClick r:id="rId7" action="ppaction://hlinksldjump"/>
            <a:extLst>
              <a:ext uri="{FF2B5EF4-FFF2-40B4-BE49-F238E27FC236}">
                <a16:creationId xmlns:a16="http://schemas.microsoft.com/office/drawing/2014/main" id="{1F0890F7-E106-C1E8-2467-15415DB963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5410"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otón de Ponerse una mascarilla">
            <a:hlinkClick r:id="rId3" action="ppaction://hlinksldjump"/>
            <a:extLst>
              <a:ext uri="{FF2B5EF4-FFF2-40B4-BE49-F238E27FC236}">
                <a16:creationId xmlns:a16="http://schemas.microsoft.com/office/drawing/2014/main" id="{DD5FE40B-3FC2-61E7-10D0-6221EA52F3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9400" y="1733931"/>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tón de Ponerse una bata">
            <a:hlinkClick r:id="rId3" action="ppaction://hlinksldjump"/>
            <a:extLst>
              <a:ext uri="{FF2B5EF4-FFF2-40B4-BE49-F238E27FC236}">
                <a16:creationId xmlns:a16="http://schemas.microsoft.com/office/drawing/2014/main" id="{83A661F6-AF5A-AD85-745A-EA8B26CC03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852" y="1734209"/>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tón de Colocar sábanas limpias en la cama">
            <a:hlinkClick r:id="rId3" action="ppaction://hlinksldjump"/>
            <a:extLst>
              <a:ext uri="{FF2B5EF4-FFF2-40B4-BE49-F238E27FC236}">
                <a16:creationId xmlns:a16="http://schemas.microsoft.com/office/drawing/2014/main" id="{8A564CE2-A9A5-01D8-DAA7-0079445D8C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4323" y="173479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tón de Limpiar el colchón">
            <a:hlinkClick r:id="rId3" action="ppaction://hlinksldjump"/>
            <a:extLst>
              <a:ext uri="{FF2B5EF4-FFF2-40B4-BE49-F238E27FC236}">
                <a16:creationId xmlns:a16="http://schemas.microsoft.com/office/drawing/2014/main" id="{06162E66-F5B3-62A9-91E5-4DF0C750702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914" y="1733930"/>
            <a:ext cx="2790825" cy="2400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p:txBody>
          <a:bodyPr/>
          <a:lstStyle/>
          <a:p>
            <a:r>
              <a:rPr lang="es-ES" b="1" i="0" dirty="0">
                <a:solidFill>
                  <a:srgbClr val="FFFFFF"/>
                </a:solidFill>
                <a:effectLst/>
                <a:latin typeface="Avenir LT Std 65 Medium"/>
              </a:rPr>
              <a:t>¿Qué es lo primero que debe hacer?</a:t>
            </a:r>
            <a:endParaRPr lang="en-US" dirty="0"/>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p:txBody>
          <a:bodyPr/>
          <a:lstStyle/>
          <a:p>
            <a:r>
              <a:rPr lang="es-US" dirty="0"/>
              <a:t>Seleccione</a:t>
            </a:r>
            <a:r>
              <a:rPr lang="en-US" dirty="0"/>
              <a:t> la </a:t>
            </a:r>
            <a:r>
              <a:rPr lang="es-MX" dirty="0"/>
              <a:t>opción</a:t>
            </a:r>
            <a:r>
              <a:rPr lang="en-US" dirty="0"/>
              <a:t> </a:t>
            </a:r>
            <a:r>
              <a:rPr lang="es-US" dirty="0"/>
              <a:t>correcta</a:t>
            </a:r>
            <a:r>
              <a:rPr lang="en-US" dirty="0"/>
              <a:t>.</a:t>
            </a:r>
          </a:p>
        </p:txBody>
      </p:sp>
    </p:spTree>
    <p:extLst>
      <p:ext uri="{BB962C8B-B14F-4D97-AF65-F5344CB8AC3E}">
        <p14:creationId xmlns:p14="http://schemas.microsoft.com/office/powerpoint/2010/main" val="325851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s-MX"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s-MX" u="sng" dirty="0">
                <a:uFill>
                  <a:solidFill>
                    <a:srgbClr val="31406C"/>
                  </a:solidFill>
                </a:uFill>
              </a:rPr>
              <a:t>O</a:t>
            </a: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s-US" u="sng" dirty="0">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rPr>
              <a:t>Intentar</a:t>
            </a:r>
            <a:r>
              <a:rPr lang="en-US" u="sng" dirty="0">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rPr>
              <a:t> de nuevo</a:t>
            </a:r>
          </a:p>
        </p:txBody>
      </p:sp>
    </p:spTree>
    <p:extLst>
      <p:ext uri="{BB962C8B-B14F-4D97-AF65-F5344CB8AC3E}">
        <p14:creationId xmlns:p14="http://schemas.microsoft.com/office/powerpoint/2010/main" val="179077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b="1" i="0" dirty="0">
                <a:solidFill>
                  <a:srgbClr val="FFFFFF"/>
                </a:solidFill>
                <a:effectLst/>
                <a:latin typeface="Avenir LT Std 65 Medium"/>
              </a:rPr>
              <a:t>¡</a:t>
            </a:r>
            <a:r>
              <a:rPr lang="es-US" b="1" i="0" dirty="0">
                <a:solidFill>
                  <a:srgbClr val="FFFFFF"/>
                </a:solidFill>
                <a:effectLst/>
                <a:latin typeface="Avenir LT Std 65 Medium"/>
              </a:rPr>
              <a:t>CORRECTO</a:t>
            </a:r>
            <a:r>
              <a:rPr lang="en-US" b="1" i="0" dirty="0">
                <a:solidFill>
                  <a:srgbClr val="FFFFFF"/>
                </a:solidFill>
                <a:effectLst/>
                <a:latin typeface="Avenir LT Std 65 Medium"/>
              </a:rPr>
              <a:t>!</a:t>
            </a:r>
            <a:endParaRPr lang="en-US" dirty="0"/>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s-ES" dirty="0"/>
              <a:t>Lavarse las manos con agua y jabón</a:t>
            </a:r>
            <a:endParaRPr lang="en-US" dirty="0"/>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s-ES" dirty="0"/>
              <a:t>Al retirar las sábanas, puede haber tocado algo que estaba contaminado con heces. Debe limpiarse las manos antes de tocar cualquier otra cosa.</a:t>
            </a:r>
          </a:p>
          <a:p>
            <a:r>
              <a:rPr lang="es-ES" dirty="0"/>
              <a:t>Cuando crea que puede haberse ensuciado las manos con heces, debe utilizar agua y jabón para limpiarse las manos. Además, la diarrea de este paciente puede ser causada por microbios que el desinfectante de manos no elimina.</a:t>
            </a:r>
            <a:endParaRPr lang="en-US" dirty="0"/>
          </a:p>
        </p:txBody>
      </p:sp>
      <p:pic>
        <p:nvPicPr>
          <p:cNvPr id="7171" name="Picture 3" descr="Lavarse las manos con agua y jabón">
            <a:extLst>
              <a:ext uri="{FF2B5EF4-FFF2-40B4-BE49-F238E27FC236}">
                <a16:creationId xmlns:a16="http://schemas.microsoft.com/office/drawing/2014/main" id="{E9F16436-EFF6-4E97-A5A4-ED9D708E9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0566"/>
            <a:ext cx="5867400" cy="3758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s-US" dirty="0">
                <a:solidFill>
                  <a:srgbClr val="133E68"/>
                </a:solidFill>
                <a:uFill>
                  <a:solidFill>
                    <a:schemeClr val="accent6"/>
                  </a:solidFill>
                </a:uFill>
              </a:rPr>
              <a:t>Siguiente</a:t>
            </a:r>
          </a:p>
        </p:txBody>
      </p:sp>
    </p:spTree>
    <p:extLst>
      <p:ext uri="{BB962C8B-B14F-4D97-AF65-F5344CB8AC3E}">
        <p14:creationId xmlns:p14="http://schemas.microsoft.com/office/powerpoint/2010/main" val="71300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4" descr="Botón de Ponerse los guantes">
            <a:hlinkClick r:id="rId2" action="ppaction://hlinksldjump"/>
            <a:extLst>
              <a:ext uri="{FF2B5EF4-FFF2-40B4-BE49-F238E27FC236}">
                <a16:creationId xmlns:a16="http://schemas.microsoft.com/office/drawing/2014/main" id="{A5F382F7-3C17-9793-4622-107F58DF5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16"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Botón de Usar desinfectante de manos">
            <a:hlinkClick r:id="rId2" action="ppaction://hlinksldjump"/>
            <a:extLst>
              <a:ext uri="{FF2B5EF4-FFF2-40B4-BE49-F238E27FC236}">
                <a16:creationId xmlns:a16="http://schemas.microsoft.com/office/drawing/2014/main" id="{7FBA7D7B-E419-720B-B23D-4D01278CD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324"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Botón de Retirar las sábanas sucias y colocarlas en una bolsa">
            <a:hlinkClick r:id="rId2" action="ppaction://hlinksldjump"/>
            <a:extLst>
              <a:ext uri="{FF2B5EF4-FFF2-40B4-BE49-F238E27FC236}">
                <a16:creationId xmlns:a16="http://schemas.microsoft.com/office/drawing/2014/main" id="{23F6FD4F-7466-6D9B-AB6E-B93F05DE6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852" y="4236868"/>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Botón de Lavarse las manos con agua y jabón">
            <a:hlinkClick r:id="rId2" action="ppaction://hlinksldjump"/>
            <a:extLst>
              <a:ext uri="{FF2B5EF4-FFF2-40B4-BE49-F238E27FC236}">
                <a16:creationId xmlns:a16="http://schemas.microsoft.com/office/drawing/2014/main" id="{A95B8899-3FF8-CAE8-A14B-CEAC6669CB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5410" y="423686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Botón de Ponerse una mascarilla">
            <a:hlinkClick r:id="rId2" action="ppaction://hlinksldjump"/>
            <a:extLst>
              <a:ext uri="{FF2B5EF4-FFF2-40B4-BE49-F238E27FC236}">
                <a16:creationId xmlns:a16="http://schemas.microsoft.com/office/drawing/2014/main" id="{BC00C34C-D967-FF18-8233-D0D0EE8884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9400" y="1733931"/>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Botón de Ponerse una bata">
            <a:hlinkClick r:id="rId8" action="ppaction://hlinksldjump"/>
            <a:extLst>
              <a:ext uri="{FF2B5EF4-FFF2-40B4-BE49-F238E27FC236}">
                <a16:creationId xmlns:a16="http://schemas.microsoft.com/office/drawing/2014/main" id="{B066093E-1E4C-1F49-1243-5903536B6A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6852" y="1734209"/>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Botón de Colocar sábanas limpias en la cama">
            <a:hlinkClick r:id="rId2" action="ppaction://hlinksldjump"/>
            <a:extLst>
              <a:ext uri="{FF2B5EF4-FFF2-40B4-BE49-F238E27FC236}">
                <a16:creationId xmlns:a16="http://schemas.microsoft.com/office/drawing/2014/main" id="{817C3010-6D96-7C45-9EE8-C062A1B959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4323" y="1734799"/>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Botón de Limpiar el colchón">
            <a:hlinkClick r:id="rId2" action="ppaction://hlinksldjump"/>
            <a:extLst>
              <a:ext uri="{FF2B5EF4-FFF2-40B4-BE49-F238E27FC236}">
                <a16:creationId xmlns:a16="http://schemas.microsoft.com/office/drawing/2014/main" id="{B878CD26-9335-59CC-0746-C39D5D77A4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914" y="1733930"/>
            <a:ext cx="2790825" cy="2400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85750" y="114300"/>
            <a:ext cx="11487150" cy="797794"/>
          </a:xfrm>
        </p:spPr>
        <p:txBody>
          <a:bodyPr/>
          <a:lstStyle/>
          <a:p>
            <a:r>
              <a:rPr lang="es-ES" dirty="0"/>
              <a:t>Ahora que tiene las manos limpias, ¿qué es lo siguiente?</a:t>
            </a:r>
            <a:endParaRPr lang="en-US" dirty="0"/>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44977"/>
            <a:ext cx="6229350" cy="588953"/>
          </a:xfrm>
        </p:spPr>
        <p:txBody>
          <a:bodyPr/>
          <a:lstStyle/>
          <a:p>
            <a:r>
              <a:rPr lang="es-MX" dirty="0"/>
              <a:t>Seleccione</a:t>
            </a:r>
            <a:r>
              <a:rPr lang="en-US" dirty="0"/>
              <a:t> la </a:t>
            </a:r>
            <a:r>
              <a:rPr lang="es-US" dirty="0"/>
              <a:t>opción</a:t>
            </a:r>
            <a:r>
              <a:rPr lang="en-US" dirty="0"/>
              <a:t> </a:t>
            </a:r>
            <a:r>
              <a:rPr lang="es-MX" dirty="0"/>
              <a:t>correcta</a:t>
            </a:r>
            <a:r>
              <a:rPr lang="en-US" dirty="0"/>
              <a:t>.</a:t>
            </a:r>
          </a:p>
        </p:txBody>
      </p:sp>
    </p:spTree>
    <p:extLst>
      <p:ext uri="{BB962C8B-B14F-4D97-AF65-F5344CB8AC3E}">
        <p14:creationId xmlns:p14="http://schemas.microsoft.com/office/powerpoint/2010/main" val="285430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s-US" u="sng" dirty="0">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r>
              <a:rPr lang="es-US" u="sng" dirty="0">
                <a:uFill>
                  <a:solidFill>
                    <a:srgbClr val="31406C"/>
                  </a:solidFill>
                </a:uFill>
              </a:rPr>
              <a:t>O</a:t>
            </a: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s-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Intentar</a:t>
            </a:r>
            <a:r>
              <a:rPr lang="en-US" u="sng" dirty="0">
                <a:uFill>
                  <a:solidFill>
                    <a:schemeClr val="accent6"/>
                  </a:solidFill>
                </a:uFill>
                <a:hlinkClick r:id="rId3" action="ppaction://hlinksldjump">
                  <a:extLst>
                    <a:ext uri="{A12FA001-AC4F-418D-AE19-62706E023703}">
                      <ahyp:hlinkClr xmlns:ahyp="http://schemas.microsoft.com/office/drawing/2018/hyperlinkcolor" val="tx"/>
                    </a:ext>
                  </a:extLst>
                </a:hlinkClick>
              </a:rPr>
              <a:t> de nuevo</a:t>
            </a:r>
            <a:endParaRPr lang="en-US" u="sng" dirty="0">
              <a:uFill>
                <a:solidFill>
                  <a:schemeClr val="accent6"/>
                </a:solidFill>
              </a:uFill>
              <a:hlinkClick r:id="rId2"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70498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mso-contentType ?>
<FormTemplates xmlns="http://schemas.microsoft.com/sharepoint/v3/contenttype/forms">
  <Display>DocumentLibraryForm</Display>
  <Edit>DocumentLibraryForm</Edit>
  <New>DocumentLibraryForm</New>
</FormTemplates>
</file>

<file path=customXml/item100.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0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02.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03.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0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5.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6.xml><?xml version="1.0" encoding="utf-8"?>
<?mso-contentType ?>
<FormTemplates xmlns="http://schemas.microsoft.com/sharepoint/v3/contenttype/forms">
  <Display>DocumentLibraryForm</Display>
  <Edit>DocumentLibraryForm</Edit>
  <New>DocumentLibraryForm</New>
</FormTemplates>
</file>

<file path=customXml/item107.xml><?xml version="1.0" encoding="utf-8"?>
<?mso-contentType ?>
<FormTemplates xmlns="http://schemas.microsoft.com/sharepoint/v3/contenttype/forms">
  <Display>DocumentLibraryForm</Display>
  <Edit>DocumentLibraryForm</Edit>
  <New>DocumentLibraryForm</New>
</FormTemplates>
</file>

<file path=customXml/item10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9.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10.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12.xml><?xml version="1.0" encoding="utf-8"?>
<?mso-contentType ?>
<FormTemplates xmlns="http://schemas.microsoft.com/sharepoint/v3/contenttype/forms">
  <Display>DocumentLibraryForm</Display>
  <Edit>DocumentLibraryForm</Edit>
  <New>DocumentLibraryForm</New>
</FormTemplates>
</file>

<file path=customXml/item113.xml><?xml version="1.0" encoding="utf-8"?>
<?mso-contentType ?>
<FormTemplates xmlns="http://schemas.microsoft.com/sharepoint/v3/contenttype/forms">
  <Display>DocumentLibraryForm</Display>
  <Edit>DocumentLibraryForm</Edit>
  <New>DocumentLibraryForm</New>
</FormTemplates>
</file>

<file path=customXml/item114.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15.xml><?xml version="1.0" encoding="utf-8"?>
<?mso-contentType ?>
<FormTemplates xmlns="http://schemas.microsoft.com/sharepoint/v3/contenttype/forms">
  <Display>DocumentLibraryForm</Display>
  <Edit>DocumentLibraryForm</Edit>
  <New>DocumentLibraryForm</New>
</FormTemplates>
</file>

<file path=customXml/item116.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8.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1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2.xml><?xml version="1.0" encoding="utf-8"?>
<?mso-contentType ?>
<FormTemplates xmlns="http://schemas.microsoft.com/sharepoint/v3/contenttype/forms">
  <Display>DocumentLibraryForm</Display>
  <Edit>DocumentLibraryForm</Edit>
  <New>DocumentLibraryForm</New>
</FormTemplates>
</file>

<file path=customXml/item120.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22.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3.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24.xml><?xml version="1.0" encoding="utf-8"?>
<?mso-contentType ?>
<FormTemplates xmlns="http://schemas.microsoft.com/sharepoint/v3/contenttype/forms">
  <Display>DocumentLibraryForm</Display>
  <Edit>DocumentLibraryForm</Edit>
  <New>DocumentLibraryForm</New>
</FormTemplates>
</file>

<file path=customXml/item125.xml><?xml version="1.0" encoding="utf-8"?>
<?mso-contentType ?>
<FormTemplates xmlns="http://schemas.microsoft.com/sharepoint/v3/contenttype/forms">
  <Display>DocumentLibraryForm</Display>
  <Edit>DocumentLibraryForm</Edit>
  <New>DocumentLibraryForm</New>
</FormTemplates>
</file>

<file path=customXml/item126.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7.xml><?xml version="1.0" encoding="utf-8"?>
<?mso-contentType ?>
<FormTemplates xmlns="http://schemas.microsoft.com/sharepoint/v3/contenttype/forms">
  <Display>DocumentLibraryForm</Display>
  <Edit>DocumentLibraryForm</Edit>
  <New>DocumentLibraryForm</New>
</FormTemplates>
</file>

<file path=customXml/item12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9.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30.xml><?xml version="1.0" encoding="utf-8"?>
<?mso-contentType ?>
<FormTemplates xmlns="http://schemas.microsoft.com/sharepoint/v3/contenttype/forms">
  <Display>DocumentLibraryForm</Display>
  <Edit>DocumentLibraryForm</Edit>
  <New>DocumentLibraryForm</New>
</FormTemplates>
</file>

<file path=customXml/item131.xml><?xml version="1.0" encoding="utf-8"?>
<?mso-contentType ?>
<FormTemplates xmlns="http://schemas.microsoft.com/sharepoint/v3/contenttype/forms">
  <Display>DocumentLibraryForm</Display>
  <Edit>DocumentLibraryForm</Edit>
  <New>DocumentLibraryForm</New>
</FormTemplates>
</file>

<file path=customXml/item132.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3.xml><?xml version="1.0" encoding="utf-8"?>
<?mso-contentType ?>
<FormTemplates xmlns="http://schemas.microsoft.com/sharepoint/v3/contenttype/forms">
  <Display>DocumentLibraryForm</Display>
  <Edit>DocumentLibraryForm</Edit>
  <New>DocumentLibraryForm</New>
</FormTemplates>
</file>

<file path=customXml/item13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5.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3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8.xml><?xml version="1.0" encoding="utf-8"?>
<?mso-contentType ?>
<FormTemplates xmlns="http://schemas.microsoft.com/sharepoint/v3/contenttype/forms">
  <Display>DocumentLibraryForm</Display>
  <Edit>DocumentLibraryForm</Edit>
  <New>DocumentLibraryForm</New>
</FormTemplates>
</file>

<file path=customXml/item13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4.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40.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42.xml><?xml version="1.0" encoding="utf-8"?>
<?mso-contentType ?>
<FormTemplates xmlns="http://schemas.microsoft.com/sharepoint/v3/contenttype/forms">
  <Display>DocumentLibraryForm</Display>
  <Edit>DocumentLibraryForm</Edit>
  <New>DocumentLibraryForm</New>
</FormTemplates>
</file>

<file path=customXml/item143.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5.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6.xml><?xml version="1.0" encoding="utf-8"?>
<?mso-contentType ?>
<FormTemplates xmlns="http://schemas.microsoft.com/sharepoint/v3/contenttype/forms">
  <Display>DocumentLibraryForm</Display>
  <Edit>DocumentLibraryForm</Edit>
  <New>DocumentLibraryForm</New>
</FormTemplates>
</file>

<file path=customXml/item147.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48.xml><?xml version="1.0" encoding="utf-8"?>
<?mso-contentType ?>
<FormTemplates xmlns="http://schemas.microsoft.com/sharepoint/v3/contenttype/forms">
  <Display>DocumentLibraryForm</Display>
  <Edit>DocumentLibraryForm</Edit>
  <New>DocumentLibraryForm</New>
</FormTemplates>
</file>

<file path=customXml/item14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5.xml><?xml version="1.0" encoding="utf-8"?>
<?mso-contentType ?>
<FormTemplates xmlns="http://schemas.microsoft.com/sharepoint/v3/contenttype/forms">
  <Display>DocumentLibraryForm</Display>
  <Edit>DocumentLibraryForm</Edit>
  <New>DocumentLibraryForm</New>
</FormTemplates>
</file>

<file path=customXml/item150.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5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52.xml><?xml version="1.0" encoding="utf-8"?>
<?mso-contentType ?>
<FormTemplates xmlns="http://schemas.microsoft.com/sharepoint/v3/contenttype/forms">
  <Display>DocumentLibraryForm</Display>
  <Edit>DocumentLibraryForm</Edit>
  <New>DocumentLibraryForm</New>
</FormTemplates>
</file>

<file path=customXml/item153.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54.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55.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5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57.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58.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59.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60.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61.xml><?xml version="1.0" encoding="utf-8"?>
<?mso-contentType ?>
<FormTemplates xmlns="http://schemas.microsoft.com/sharepoint/v3/contenttype/forms">
  <Display>DocumentLibraryForm</Display>
  <Edit>DocumentLibraryForm</Edit>
  <New>DocumentLibraryForm</New>
</FormTemplates>
</file>

<file path=customXml/item162.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3.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5.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66.xml><?xml version="1.0" encoding="utf-8"?>
<?mso-contentType ?>
<FormTemplates xmlns="http://schemas.microsoft.com/sharepoint/v3/contenttype/forms">
  <Display>DocumentLibraryForm</Display>
  <Edit>DocumentLibraryForm</Edit>
  <New>DocumentLibraryForm</New>
</FormTemplates>
</file>

<file path=customXml/item16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8.xml><?xml version="1.0" encoding="utf-8"?>
<?mso-contentType ?>
<FormTemplates xmlns="http://schemas.microsoft.com/sharepoint/v3/contenttype/forms">
  <Display>DocumentLibraryForm</Display>
  <Edit>DocumentLibraryForm</Edit>
  <New>DocumentLibraryForm</New>
</FormTemplates>
</file>

<file path=customXml/item169.xml><?xml version="1.0" encoding="utf-8"?>
<?mso-contentType ?>
<FormTemplates xmlns="http://schemas.microsoft.com/sharepoint/v3/contenttype/forms">
  <Display>DocumentLibraryForm</Display>
  <Edit>DocumentLibraryForm</Edit>
  <New>DocumentLibraryForm</New>
</FormTemplates>
</file>

<file path=customXml/item1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8.xml><?xml version="1.0" encoding="utf-8"?>
<?mso-contentType ?>
<FormTemplates xmlns="http://schemas.microsoft.com/sharepoint/v3/contenttype/forms">
  <Display>DocumentLibraryForm</Display>
  <Edit>DocumentLibraryForm</Edit>
  <New>DocumentLibraryForm</New>
</FormTemplates>
</file>

<file path=customXml/item1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1.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3.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5.xml><?xml version="1.0" encoding="utf-8"?>
<?mso-contentType ?>
<FormTemplates xmlns="http://schemas.microsoft.com/sharepoint/v3/contenttype/forms">
  <Display>DocumentLibraryForm</Display>
  <Edit>DocumentLibraryForm</Edit>
  <New>DocumentLibraryForm</New>
</FormTemplates>
</file>

<file path=customXml/item2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7.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8.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9.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30.xml><?xml version="1.0" encoding="utf-8"?>
<?mso-contentType ?>
<FormTemplates xmlns="http://schemas.microsoft.com/sharepoint/v3/contenttype/forms">
  <Display>DocumentLibraryForm</Display>
  <Edit>DocumentLibraryForm</Edit>
  <New>DocumentLibraryForm</New>
</FormTemplates>
</file>

<file path=customXml/item31.xml><?xml version="1.0" encoding="utf-8"?>
<?mso-contentType ?>
<FormTemplates xmlns="http://schemas.microsoft.com/sharepoint/v3/contenttype/forms">
  <Display>DocumentLibraryForm</Display>
  <Edit>DocumentLibraryForm</Edit>
  <New>DocumentLibraryForm</New>
</FormTemplates>
</file>

<file path=customXml/item32.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3.xml><?xml version="1.0" encoding="utf-8"?>
<?mso-contentType ?>
<FormTemplates xmlns="http://schemas.microsoft.com/sharepoint/v3/contenttype/forms">
  <Display>DocumentLibraryForm</Display>
  <Edit>DocumentLibraryForm</Edit>
  <New>DocumentLibraryForm</New>
</FormTemplates>
</file>

<file path=customXml/item34.xml><?xml version="1.0" encoding="utf-8"?>
<?mso-contentType ?>
<FormTemplates xmlns="http://schemas.microsoft.com/sharepoint/v3/contenttype/forms">
  <Display>DocumentLibraryForm</Display>
  <Edit>DocumentLibraryForm</Edit>
  <New>DocumentLibraryForm</New>
</FormTemplates>
</file>

<file path=customXml/item35.xml><?xml version="1.0" encoding="utf-8"?>
<?mso-contentType ?>
<FormTemplates xmlns="http://schemas.microsoft.com/sharepoint/v3/contenttype/forms">
  <Display>DocumentLibraryForm</Display>
  <Edit>DocumentLibraryForm</Edit>
  <New>DocumentLibraryForm</New>
</FormTemplates>
</file>

<file path=customXml/item36.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7.xml><?xml version="1.0" encoding="utf-8"?>
<?mso-contentType ?>
<FormTemplates xmlns="http://schemas.microsoft.com/sharepoint/v3/contenttype/forms">
  <Display>DocumentLibraryForm</Display>
  <Edit>DocumentLibraryForm</Edit>
  <New>DocumentLibraryForm</New>
</FormTemplates>
</file>

<file path=customXml/item38.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39.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0.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1.xml><?xml version="1.0" encoding="utf-8"?>
<?mso-contentType ?>
<FormTemplates xmlns="http://schemas.microsoft.com/sharepoint/v3/contenttype/forms">
  <Display>DocumentLibraryForm</Display>
  <Edit>DocumentLibraryForm</Edit>
  <New>DocumentLibraryForm</New>
</FormTemplates>
</file>

<file path=customXml/item42.xml><?xml version="1.0" encoding="utf-8"?>
<?mso-contentType ?>
<FormTemplates xmlns="http://schemas.microsoft.com/sharepoint/v3/contenttype/forms">
  <Display>DocumentLibraryForm</Display>
  <Edit>DocumentLibraryForm</Edit>
  <New>DocumentLibraryForm</New>
</FormTemplates>
</file>

<file path=customXml/item43.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44.xml><?xml version="1.0" encoding="utf-8"?>
<?mso-contentType ?>
<FormTemplates xmlns="http://schemas.microsoft.com/sharepoint/v3/contenttype/forms">
  <Display>DocumentLibraryForm</Display>
  <Edit>DocumentLibraryForm</Edit>
  <New>DocumentLibraryForm</New>
</FormTemplates>
</file>

<file path=customXml/item45.xml><?xml version="1.0" encoding="utf-8"?>
<?mso-contentType ?>
<FormTemplates xmlns="http://schemas.microsoft.com/sharepoint/v3/contenttype/forms">
  <Display>DocumentLibraryForm</Display>
  <Edit>DocumentLibraryForm</Edit>
  <New>DocumentLibraryForm</New>
</FormTemplates>
</file>

<file path=customXml/item46.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7.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48.xml><?xml version="1.0" encoding="utf-8"?>
<?mso-contentType ?>
<FormTemplates xmlns="http://schemas.microsoft.com/sharepoint/v3/contenttype/forms">
  <Display>DocumentLibraryForm</Display>
  <Edit>DocumentLibraryForm</Edit>
  <New>DocumentLibraryForm</New>
</FormTemplates>
</file>

<file path=customXml/item49.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50.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1.xml><?xml version="1.0" encoding="utf-8"?>
<?mso-contentType ?>
<FormTemplates xmlns="http://schemas.microsoft.com/sharepoint/v3/contenttype/forms">
  <Display>DocumentLibraryForm</Display>
  <Edit>DocumentLibraryForm</Edit>
  <New>DocumentLibraryForm</New>
</FormTemplates>
</file>

<file path=customXml/item52.xml><?xml version="1.0" encoding="utf-8"?>
<?mso-contentType ?>
<FormTemplates xmlns="http://schemas.microsoft.com/sharepoint/v3/contenttype/forms">
  <Display>DocumentLibraryForm</Display>
  <Edit>DocumentLibraryForm</Edit>
  <New>DocumentLibraryForm</New>
</FormTemplates>
</file>

<file path=customXml/item53.xml><?xml version="1.0" encoding="utf-8"?>
<?mso-contentType ?>
<FormTemplates xmlns="http://schemas.microsoft.com/sharepoint/v3/contenttype/forms">
  <Display>DocumentLibraryForm</Display>
  <Edit>DocumentLibraryForm</Edit>
  <New>DocumentLibraryForm</New>
</FormTemplates>
</file>

<file path=customXml/item54.xml><?xml version="1.0" encoding="utf-8"?>
<?mso-contentType ?>
<FormTemplates xmlns="http://schemas.microsoft.com/sharepoint/v3/contenttype/forms">
  <Display>DocumentLibraryForm</Display>
  <Edit>DocumentLibraryForm</Edit>
  <New>DocumentLibraryForm</New>
</FormTemplates>
</file>

<file path=customXml/item55.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5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5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60.xml><?xml version="1.0" encoding="utf-8"?>
<?mso-contentType ?>
<FormTemplates xmlns="http://schemas.microsoft.com/sharepoint/v3/contenttype/forms">
  <Display>DocumentLibraryForm</Display>
  <Edit>DocumentLibraryForm</Edit>
  <New>DocumentLibraryForm</New>
</FormTemplates>
</file>

<file path=customXml/item61.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2.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63.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5.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6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8.xml><?xml version="1.0" encoding="utf-8"?>
<?mso-contentType ?>
<FormTemplates xmlns="http://schemas.microsoft.com/sharepoint/v3/contenttype/forms">
  <Display>DocumentLibraryForm</Display>
  <Edit>DocumentLibraryForm</Edit>
  <New>DocumentLibraryForm</New>
</FormTemplates>
</file>

<file path=customXml/item6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7.xml><?xml version="1.0" encoding="utf-8"?>
<?mso-contentType ?>
<FormTemplates xmlns="http://schemas.microsoft.com/sharepoint/v3/contenttype/forms">
  <Display>DocumentLibraryForm</Display>
  <Edit>DocumentLibraryForm</Edit>
  <New>DocumentLibraryForm</New>
</FormTemplates>
</file>

<file path=customXml/item70.xml><?xml version="1.0" encoding="utf-8"?>
<?mso-contentType ?>
<FormTemplates xmlns="http://schemas.microsoft.com/sharepoint/v3/contenttype/forms">
  <Display>DocumentLibraryForm</Display>
  <Edit>DocumentLibraryForm</Edit>
  <New>DocumentLibraryForm</New>
</FormTemplates>
</file>

<file path=customXml/item7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72.xml><?xml version="1.0" encoding="utf-8"?>
<?mso-contentType ?>
<FormTemplates xmlns="http://schemas.microsoft.com/sharepoint/v3/contenttype/forms">
  <Display>DocumentLibraryForm</Display>
  <Edit>DocumentLibraryForm</Edit>
  <New>DocumentLibraryForm</New>
</FormTemplates>
</file>

<file path=customXml/item73.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7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5.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76.xml><?xml version="1.0" encoding="utf-8"?>
<?mso-contentType ?>
<FormTemplates xmlns="http://schemas.microsoft.com/sharepoint/v3/contenttype/forms">
  <Display>DocumentLibraryForm</Display>
  <Edit>DocumentLibraryForm</Edit>
  <New>DocumentLibraryForm</New>
</FormTemplates>
</file>

<file path=customXml/item77.xml><?xml version="1.0" encoding="utf-8"?>
<?mso-contentType ?>
<FormTemplates xmlns="http://schemas.microsoft.com/sharepoint/v3/contenttype/forms">
  <Display>DocumentLibraryForm</Display>
  <Edit>DocumentLibraryForm</Edit>
  <New>DocumentLibraryForm</New>
</FormTemplates>
</file>

<file path=customXml/item78.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79.xml><?xml version="1.0" encoding="utf-8"?>
<?mso-contentType ?>
<FormTemplates xmlns="http://schemas.microsoft.com/sharepoint/v3/contenttype/forms">
  <Display>DocumentLibraryForm</Display>
  <Edit>DocumentLibraryForm</Edit>
  <New>DocumentLibraryForm</New>
</FormTemplates>
</file>

<file path=customXml/item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0.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8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82.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83.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84.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85.xml><?xml version="1.0" encoding="utf-8"?>
<?mso-contentType ?>
<FormTemplates xmlns="http://schemas.microsoft.com/sharepoint/v3/contenttype/forms">
  <Display>DocumentLibraryForm</Display>
  <Edit>DocumentLibraryForm</Edit>
  <New>DocumentLibraryForm</New>
</FormTemplates>
</file>

<file path=customXml/item86.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7.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8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9.xml><?xml version="1.0" encoding="utf-8"?>
<?mso-contentType ?>
<FormTemplates xmlns="http://schemas.microsoft.com/sharepoint/v3/contenttype/forms">
  <Display>DocumentLibraryForm</Display>
  <Edit>DocumentLibraryForm</Edit>
  <New>DocumentLibraryForm</New>
</FormTemplates>
</file>

<file path=customXml/item90.xml><?xml version="1.0" encoding="utf-8"?>
<?mso-contentType ?>
<FormTemplates xmlns="http://schemas.microsoft.com/sharepoint/v3/contenttype/forms">
  <Display>DocumentLibraryForm</Display>
  <Edit>DocumentLibraryForm</Edit>
  <New>DocumentLibraryForm</New>
</FormTemplates>
</file>

<file path=customXml/item91.xml><?xml version="1.0" encoding="utf-8"?>
<?mso-contentType ?>
<FormTemplates xmlns="http://schemas.microsoft.com/sharepoint/v3/contenttype/forms">
  <Display>DocumentLibraryForm</Display>
  <Edit>DocumentLibraryForm</Edit>
  <New>DocumentLibraryForm</New>
</FormTemplates>
</file>

<file path=customXml/item92.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3.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94.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95.xml><?xml version="1.0" encoding="utf-8"?>
<?mso-contentType ?>
<FormTemplates xmlns="http://schemas.microsoft.com/sharepoint/v3/contenttype/forms">
  <Display>DocumentLibraryForm</Display>
  <Edit>DocumentLibraryForm</Edit>
  <New>DocumentLibraryForm</New>
</FormTemplates>
</file>

<file path=customXml/item9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9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Props1.xml><?xml version="1.0" encoding="utf-8"?>
<ds:datastoreItem xmlns:ds="http://schemas.openxmlformats.org/officeDocument/2006/customXml" ds:itemID="{2FFB3404-B960-4453-AA12-F0269244F904}">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0.xml><?xml version="1.0" encoding="utf-8"?>
<ds:datastoreItem xmlns:ds="http://schemas.openxmlformats.org/officeDocument/2006/customXml" ds:itemID="{A7D64039-04CC-46E7-AEFD-F9758FFA8EC1}">
  <ds:schemaRefs>
    <ds:schemaRef ds:uri="http://schemas.microsoft.com/sharepoint/v3/contenttype/forms"/>
  </ds:schemaRefs>
</ds:datastoreItem>
</file>

<file path=customXml/itemProps100.xml><?xml version="1.0" encoding="utf-8"?>
<ds:datastoreItem xmlns:ds="http://schemas.openxmlformats.org/officeDocument/2006/customXml" ds:itemID="{713B4ABD-75CB-4A4E-94D9-6A7472D16A89}">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101.xml><?xml version="1.0" encoding="utf-8"?>
<ds:datastoreItem xmlns:ds="http://schemas.openxmlformats.org/officeDocument/2006/customXml" ds:itemID="{1EAEF4EA-5F7A-415E-B14B-74D3C553531D}">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02.xml><?xml version="1.0" encoding="utf-8"?>
<ds:datastoreItem xmlns:ds="http://schemas.openxmlformats.org/officeDocument/2006/customXml" ds:itemID="{08EDC934-4327-44D3-B747-8A80EB527883}">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03.xml><?xml version="1.0" encoding="utf-8"?>
<ds:datastoreItem xmlns:ds="http://schemas.openxmlformats.org/officeDocument/2006/customXml" ds:itemID="{E10F76FF-234D-4FC0-BFED-C7E8129ECFCC}">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04.xml><?xml version="1.0" encoding="utf-8"?>
<ds:datastoreItem xmlns:ds="http://schemas.openxmlformats.org/officeDocument/2006/customXml" ds:itemID="{65E1755D-5A81-481C-BE90-09BF249CBAA6}">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05.xml><?xml version="1.0" encoding="utf-8"?>
<ds:datastoreItem xmlns:ds="http://schemas.openxmlformats.org/officeDocument/2006/customXml" ds:itemID="{7E1161C1-2B8B-45C5-B3FF-4D8C0B8659B0}">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06.xml><?xml version="1.0" encoding="utf-8"?>
<ds:datastoreItem xmlns:ds="http://schemas.openxmlformats.org/officeDocument/2006/customXml" ds:itemID="{72E850C2-9BA3-4973-8B9E-921A991676C4}">
  <ds:schemaRefs>
    <ds:schemaRef ds:uri="http://schemas.microsoft.com/sharepoint/v3/contenttype/forms"/>
  </ds:schemaRefs>
</ds:datastoreItem>
</file>

<file path=customXml/itemProps107.xml><?xml version="1.0" encoding="utf-8"?>
<ds:datastoreItem xmlns:ds="http://schemas.openxmlformats.org/officeDocument/2006/customXml" ds:itemID="{3D0DE119-31E1-44D8-9B74-72A5AAAF1796}">
  <ds:schemaRefs>
    <ds:schemaRef ds:uri="http://schemas.microsoft.com/sharepoint/v3/contenttype/forms"/>
  </ds:schemaRefs>
</ds:datastoreItem>
</file>

<file path=customXml/itemProps108.xml><?xml version="1.0" encoding="utf-8"?>
<ds:datastoreItem xmlns:ds="http://schemas.openxmlformats.org/officeDocument/2006/customXml" ds:itemID="{3AF32251-5A0C-4C96-832A-8F5DDF5998AF}">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09.xml><?xml version="1.0" encoding="utf-8"?>
<ds:datastoreItem xmlns:ds="http://schemas.openxmlformats.org/officeDocument/2006/customXml" ds:itemID="{37222763-FBAB-4FF4-A7CC-C532DEF9B128}">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1.xml><?xml version="1.0" encoding="utf-8"?>
<ds:datastoreItem xmlns:ds="http://schemas.openxmlformats.org/officeDocument/2006/customXml" ds:itemID="{B6EC7807-40C1-4E2E-A3B4-09BC00892CF4}">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10.xml><?xml version="1.0" encoding="utf-8"?>
<ds:datastoreItem xmlns:ds="http://schemas.openxmlformats.org/officeDocument/2006/customXml" ds:itemID="{82F67750-4266-42AB-986D-9597218F6B77}">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11.xml><?xml version="1.0" encoding="utf-8"?>
<ds:datastoreItem xmlns:ds="http://schemas.openxmlformats.org/officeDocument/2006/customXml" ds:itemID="{542F6E18-938C-4477-A0D5-1DFEC5C8C355}">
  <ds:schemaRefs>
    <ds:schemaRef ds:uri="http://schemas.microsoft.com/office/2006/documentManagement/types"/>
    <ds:schemaRef ds:uri="http://purl.org/dc/dcmitype/"/>
    <ds:schemaRef ds:uri="2ff4a757-ef58-4719-9cd6-c9998935b06f"/>
    <ds:schemaRef ds:uri="http://purl.org/dc/terms/"/>
    <ds:schemaRef ds:uri="53dcfa65-588a-4288-bff4-eca324ea375f"/>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112.xml><?xml version="1.0" encoding="utf-8"?>
<ds:datastoreItem xmlns:ds="http://schemas.openxmlformats.org/officeDocument/2006/customXml" ds:itemID="{5BC5CBD8-66A7-4557-94D8-2868221BB1AD}">
  <ds:schemaRefs>
    <ds:schemaRef ds:uri="http://schemas.microsoft.com/sharepoint/v3/contenttype/forms"/>
  </ds:schemaRefs>
</ds:datastoreItem>
</file>

<file path=customXml/itemProps113.xml><?xml version="1.0" encoding="utf-8"?>
<ds:datastoreItem xmlns:ds="http://schemas.openxmlformats.org/officeDocument/2006/customXml" ds:itemID="{CF5FE794-9F51-44CB-ABD6-DF572A51EF2C}">
  <ds:schemaRefs>
    <ds:schemaRef ds:uri="http://schemas.microsoft.com/sharepoint/v3/contenttype/forms"/>
  </ds:schemaRefs>
</ds:datastoreItem>
</file>

<file path=customXml/itemProps114.xml><?xml version="1.0" encoding="utf-8"?>
<ds:datastoreItem xmlns:ds="http://schemas.openxmlformats.org/officeDocument/2006/customXml" ds:itemID="{F7AFEFD9-3D43-44CB-BDCB-05CE4A301706}">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15.xml><?xml version="1.0" encoding="utf-8"?>
<ds:datastoreItem xmlns:ds="http://schemas.openxmlformats.org/officeDocument/2006/customXml" ds:itemID="{E6ABA719-1073-4875-A349-959678B4A2A6}">
  <ds:schemaRefs>
    <ds:schemaRef ds:uri="http://schemas.microsoft.com/sharepoint/v3/contenttype/forms"/>
  </ds:schemaRefs>
</ds:datastoreItem>
</file>

<file path=customXml/itemProps116.xml><?xml version="1.0" encoding="utf-8"?>
<ds:datastoreItem xmlns:ds="http://schemas.openxmlformats.org/officeDocument/2006/customXml" ds:itemID="{0B1F57C8-17F7-4EC2-A43D-A71108676390}">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17.xml><?xml version="1.0" encoding="utf-8"?>
<ds:datastoreItem xmlns:ds="http://schemas.openxmlformats.org/officeDocument/2006/customXml" ds:itemID="{256738BE-CC7D-4774-A4E6-6E782A325807}">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18.xml><?xml version="1.0" encoding="utf-8"?>
<ds:datastoreItem xmlns:ds="http://schemas.openxmlformats.org/officeDocument/2006/customXml" ds:itemID="{DA2D3CEB-6628-4AB4-A945-4D1D4D26489B}">
  <ds:schemaRefs>
    <ds:schemaRef ds:uri="http://schemas.microsoft.com/office/2006/documentManagement/types"/>
    <ds:schemaRef ds:uri="http://purl.org/dc/dcmitype/"/>
    <ds:schemaRef ds:uri="2ff4a757-ef58-4719-9cd6-c9998935b06f"/>
    <ds:schemaRef ds:uri="http://purl.org/dc/terms/"/>
    <ds:schemaRef ds:uri="53dcfa65-588a-4288-bff4-eca324ea375f"/>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119.xml><?xml version="1.0" encoding="utf-8"?>
<ds:datastoreItem xmlns:ds="http://schemas.openxmlformats.org/officeDocument/2006/customXml" ds:itemID="{9DC3DB60-BA19-4365-BD3A-CFADA620CA1E}">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2.xml><?xml version="1.0" encoding="utf-8"?>
<ds:datastoreItem xmlns:ds="http://schemas.openxmlformats.org/officeDocument/2006/customXml" ds:itemID="{A0DBE7A3-C5E5-4BFC-8391-27BBFF58E7ED}">
  <ds:schemaRefs>
    <ds:schemaRef ds:uri="http://schemas.microsoft.com/sharepoint/v3/contenttype/forms"/>
  </ds:schemaRefs>
</ds:datastoreItem>
</file>

<file path=customXml/itemProps120.xml><?xml version="1.0" encoding="utf-8"?>
<ds:datastoreItem xmlns:ds="http://schemas.openxmlformats.org/officeDocument/2006/customXml" ds:itemID="{BFE6B23D-D200-484A-9C0D-DA01B9CBCEDA}">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21.xml><?xml version="1.0" encoding="utf-8"?>
<ds:datastoreItem xmlns:ds="http://schemas.openxmlformats.org/officeDocument/2006/customXml" ds:itemID="{D998D3BB-EA51-4A3E-9C19-28036513844E}">
  <ds:schemaRefs>
    <ds:schemaRef ds:uri="http://purl.org/dc/elements/1.1/"/>
    <ds:schemaRef ds:uri="http://schemas.microsoft.com/office/2006/metadata/properties"/>
    <ds:schemaRef ds:uri="2ff4a757-ef58-4719-9cd6-c9998935b06f"/>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53dcfa65-588a-4288-bff4-eca324ea375f"/>
    <ds:schemaRef ds:uri="http://www.w3.org/XML/1998/namespace"/>
  </ds:schemaRefs>
</ds:datastoreItem>
</file>

<file path=customXml/itemProps122.xml><?xml version="1.0" encoding="utf-8"?>
<ds:datastoreItem xmlns:ds="http://schemas.openxmlformats.org/officeDocument/2006/customXml" ds:itemID="{C247299F-6BCF-464A-8C89-ABACBA8325E2}">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23.xml><?xml version="1.0" encoding="utf-8"?>
<ds:datastoreItem xmlns:ds="http://schemas.openxmlformats.org/officeDocument/2006/customXml" ds:itemID="{A5F0686C-092A-4C2F-9C75-AC70F61658F6}">
  <ds:schemaRefs>
    <ds:schemaRef ds:uri="http://www.w3.org/XML/1998/namespace"/>
    <ds:schemaRef ds:uri="53dcfa65-588a-4288-bff4-eca324ea375f"/>
    <ds:schemaRef ds:uri="http://purl.org/dc/terms/"/>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2ff4a757-ef58-4719-9cd6-c9998935b06f"/>
  </ds:schemaRefs>
</ds:datastoreItem>
</file>

<file path=customXml/itemProps124.xml><?xml version="1.0" encoding="utf-8"?>
<ds:datastoreItem xmlns:ds="http://schemas.openxmlformats.org/officeDocument/2006/customXml" ds:itemID="{EE25FE64-4BE7-40D7-A730-DD6D6D86F180}">
  <ds:schemaRefs>
    <ds:schemaRef ds:uri="http://schemas.microsoft.com/sharepoint/v3/contenttype/forms"/>
  </ds:schemaRefs>
</ds:datastoreItem>
</file>

<file path=customXml/itemProps125.xml><?xml version="1.0" encoding="utf-8"?>
<ds:datastoreItem xmlns:ds="http://schemas.openxmlformats.org/officeDocument/2006/customXml" ds:itemID="{6D11FB7B-FE14-47A7-9F08-D14AE679707B}">
  <ds:schemaRefs>
    <ds:schemaRef ds:uri="http://schemas.microsoft.com/sharepoint/v3/contenttype/forms"/>
  </ds:schemaRefs>
</ds:datastoreItem>
</file>

<file path=customXml/itemProps126.xml><?xml version="1.0" encoding="utf-8"?>
<ds:datastoreItem xmlns:ds="http://schemas.openxmlformats.org/officeDocument/2006/customXml" ds:itemID="{DA134AD9-E5A9-4F3F-ACEA-A00219CBD8F4}">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27.xml><?xml version="1.0" encoding="utf-8"?>
<ds:datastoreItem xmlns:ds="http://schemas.openxmlformats.org/officeDocument/2006/customXml" ds:itemID="{226EC120-51FA-40FF-8BD8-E72D6D1FFD68}">
  <ds:schemaRefs>
    <ds:schemaRef ds:uri="http://schemas.microsoft.com/sharepoint/v3/contenttype/forms"/>
  </ds:schemaRefs>
</ds:datastoreItem>
</file>

<file path=customXml/itemProps128.xml><?xml version="1.0" encoding="utf-8"?>
<ds:datastoreItem xmlns:ds="http://schemas.openxmlformats.org/officeDocument/2006/customXml" ds:itemID="{DB223418-1D05-4017-A119-0746F0AB7888}">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29.xml><?xml version="1.0" encoding="utf-8"?>
<ds:datastoreItem xmlns:ds="http://schemas.openxmlformats.org/officeDocument/2006/customXml" ds:itemID="{845EFD84-DCF1-4139-9942-71AC0FAB4578}">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3.xml><?xml version="1.0" encoding="utf-8"?>
<ds:datastoreItem xmlns:ds="http://schemas.openxmlformats.org/officeDocument/2006/customXml" ds:itemID="{D3EC4E85-3ED2-4C50-9F4A-216DE29415EC}">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130.xml><?xml version="1.0" encoding="utf-8"?>
<ds:datastoreItem xmlns:ds="http://schemas.openxmlformats.org/officeDocument/2006/customXml" ds:itemID="{2ED6B6FD-8700-4ED8-A398-3375DF3E2025}">
  <ds:schemaRefs>
    <ds:schemaRef ds:uri="http://schemas.microsoft.com/sharepoint/v3/contenttype/forms"/>
  </ds:schemaRefs>
</ds:datastoreItem>
</file>

<file path=customXml/itemProps131.xml><?xml version="1.0" encoding="utf-8"?>
<ds:datastoreItem xmlns:ds="http://schemas.openxmlformats.org/officeDocument/2006/customXml" ds:itemID="{81C86A24-4877-4FF5-9B9C-66C83B75B12A}">
  <ds:schemaRefs>
    <ds:schemaRef ds:uri="http://schemas.microsoft.com/sharepoint/v3/contenttype/forms"/>
  </ds:schemaRefs>
</ds:datastoreItem>
</file>

<file path=customXml/itemProps132.xml><?xml version="1.0" encoding="utf-8"?>
<ds:datastoreItem xmlns:ds="http://schemas.openxmlformats.org/officeDocument/2006/customXml" ds:itemID="{1FD68A5F-D615-4124-9B75-662B80DEEEC4}">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33.xml><?xml version="1.0" encoding="utf-8"?>
<ds:datastoreItem xmlns:ds="http://schemas.openxmlformats.org/officeDocument/2006/customXml" ds:itemID="{B7F1FA40-EFA4-42AF-A43B-E456DEB502EE}">
  <ds:schemaRefs>
    <ds:schemaRef ds:uri="http://schemas.microsoft.com/sharepoint/v3/contenttype/forms"/>
  </ds:schemaRefs>
</ds:datastoreItem>
</file>

<file path=customXml/itemProps134.xml><?xml version="1.0" encoding="utf-8"?>
<ds:datastoreItem xmlns:ds="http://schemas.openxmlformats.org/officeDocument/2006/customXml" ds:itemID="{CAD55111-A311-4ECD-BC00-5D84B695E1A1}">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35.xml><?xml version="1.0" encoding="utf-8"?>
<ds:datastoreItem xmlns:ds="http://schemas.openxmlformats.org/officeDocument/2006/customXml" ds:itemID="{B93B851D-959E-4C37-8525-9C2DA44C8F9A}">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36.xml><?xml version="1.0" encoding="utf-8"?>
<ds:datastoreItem xmlns:ds="http://schemas.openxmlformats.org/officeDocument/2006/customXml" ds:itemID="{839BB972-725B-4C34-86EA-3482410868D9}">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37.xml><?xml version="1.0" encoding="utf-8"?>
<ds:datastoreItem xmlns:ds="http://schemas.openxmlformats.org/officeDocument/2006/customXml" ds:itemID="{70CE8B67-2139-4788-9AA7-8688E751158F}">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38.xml><?xml version="1.0" encoding="utf-8"?>
<ds:datastoreItem xmlns:ds="http://schemas.openxmlformats.org/officeDocument/2006/customXml" ds:itemID="{A8351FC5-5BDC-4B35-923E-2E292A446F15}">
  <ds:schemaRefs>
    <ds:schemaRef ds:uri="http://schemas.microsoft.com/sharepoint/v3/contenttype/forms"/>
  </ds:schemaRefs>
</ds:datastoreItem>
</file>

<file path=customXml/itemProps139.xml><?xml version="1.0" encoding="utf-8"?>
<ds:datastoreItem xmlns:ds="http://schemas.openxmlformats.org/officeDocument/2006/customXml" ds:itemID="{63C949F2-0BA1-424C-9336-416839B1418D}">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4.xml><?xml version="1.0" encoding="utf-8"?>
<ds:datastoreItem xmlns:ds="http://schemas.openxmlformats.org/officeDocument/2006/customXml" ds:itemID="{E6412FB6-3C64-420B-A405-38B1EB169B2F}">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40.xml><?xml version="1.0" encoding="utf-8"?>
<ds:datastoreItem xmlns:ds="http://schemas.openxmlformats.org/officeDocument/2006/customXml" ds:itemID="{97A44DCB-EC4D-4DC1-B1E1-0812E86EF355}">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41.xml><?xml version="1.0" encoding="utf-8"?>
<ds:datastoreItem xmlns:ds="http://schemas.openxmlformats.org/officeDocument/2006/customXml" ds:itemID="{66C06A4C-518D-4218-A12C-C0252BE273BF}">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142.xml><?xml version="1.0" encoding="utf-8"?>
<ds:datastoreItem xmlns:ds="http://schemas.openxmlformats.org/officeDocument/2006/customXml" ds:itemID="{72AB9975-34C7-4FB6-87E5-34876D106B16}">
  <ds:schemaRefs>
    <ds:schemaRef ds:uri="http://schemas.microsoft.com/sharepoint/v3/contenttype/forms"/>
  </ds:schemaRefs>
</ds:datastoreItem>
</file>

<file path=customXml/itemProps143.xml><?xml version="1.0" encoding="utf-8"?>
<ds:datastoreItem xmlns:ds="http://schemas.openxmlformats.org/officeDocument/2006/customXml" ds:itemID="{DA19BC5B-6FFA-43A0-8C8D-E77E8E61C3C6}">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44.xml><?xml version="1.0" encoding="utf-8"?>
<ds:datastoreItem xmlns:ds="http://schemas.openxmlformats.org/officeDocument/2006/customXml" ds:itemID="{30DBE5D2-09CD-44A8-9FDD-4F72BDC9FBF6}">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45.xml><?xml version="1.0" encoding="utf-8"?>
<ds:datastoreItem xmlns:ds="http://schemas.openxmlformats.org/officeDocument/2006/customXml" ds:itemID="{4ADE59FD-3358-4E25-A4C9-291CCB65E26C}">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46.xml><?xml version="1.0" encoding="utf-8"?>
<ds:datastoreItem xmlns:ds="http://schemas.openxmlformats.org/officeDocument/2006/customXml" ds:itemID="{A4735588-2A0F-4F55-8705-70D7637DEDFF}">
  <ds:schemaRefs>
    <ds:schemaRef ds:uri="http://schemas.microsoft.com/sharepoint/v3/contenttype/forms"/>
  </ds:schemaRefs>
</ds:datastoreItem>
</file>

<file path=customXml/itemProps147.xml><?xml version="1.0" encoding="utf-8"?>
<ds:datastoreItem xmlns:ds="http://schemas.openxmlformats.org/officeDocument/2006/customXml" ds:itemID="{E2D2F501-FF31-4094-B2D1-A3EFF48ADA87}">
  <ds:schemaRefs>
    <ds:schemaRef ds:uri="53dcfa65-588a-4288-bff4-eca324ea375f"/>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www.w3.org/XML/1998/namespace"/>
    <ds:schemaRef ds:uri="2ff4a757-ef58-4719-9cd6-c9998935b06f"/>
    <ds:schemaRef ds:uri="http://purl.org/dc/terms/"/>
  </ds:schemaRefs>
</ds:datastoreItem>
</file>

<file path=customXml/itemProps148.xml><?xml version="1.0" encoding="utf-8"?>
<ds:datastoreItem xmlns:ds="http://schemas.openxmlformats.org/officeDocument/2006/customXml" ds:itemID="{F00427FD-CC95-4BB4-B244-D95A41584681}">
  <ds:schemaRefs>
    <ds:schemaRef ds:uri="http://schemas.microsoft.com/sharepoint/v3/contenttype/forms"/>
  </ds:schemaRefs>
</ds:datastoreItem>
</file>

<file path=customXml/itemProps149.xml><?xml version="1.0" encoding="utf-8"?>
<ds:datastoreItem xmlns:ds="http://schemas.openxmlformats.org/officeDocument/2006/customXml" ds:itemID="{6F1B90B7-D521-4A3C-9061-F2803C53F9BD}">
  <ds:schemaRefs>
    <ds:schemaRef ds:uri="http://schemas.microsoft.com/office/2006/documentManagement/types"/>
    <ds:schemaRef ds:uri="http://purl.org/dc/dcmitype/"/>
    <ds:schemaRef ds:uri="2ff4a757-ef58-4719-9cd6-c9998935b06f"/>
    <ds:schemaRef ds:uri="http://purl.org/dc/terms/"/>
    <ds:schemaRef ds:uri="53dcfa65-588a-4288-bff4-eca324ea375f"/>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15.xml><?xml version="1.0" encoding="utf-8"?>
<ds:datastoreItem xmlns:ds="http://schemas.openxmlformats.org/officeDocument/2006/customXml" ds:itemID="{86B3D3F0-5C6A-4962-95C4-2E391BFF69C7}">
  <ds:schemaRefs>
    <ds:schemaRef ds:uri="http://schemas.microsoft.com/sharepoint/v3/contenttype/forms"/>
  </ds:schemaRefs>
</ds:datastoreItem>
</file>

<file path=customXml/itemProps150.xml><?xml version="1.0" encoding="utf-8"?>
<ds:datastoreItem xmlns:ds="http://schemas.openxmlformats.org/officeDocument/2006/customXml" ds:itemID="{2FEAF76B-66DC-4DC5-9617-B08251EBA5E2}">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51.xml><?xml version="1.0" encoding="utf-8"?>
<ds:datastoreItem xmlns:ds="http://schemas.openxmlformats.org/officeDocument/2006/customXml" ds:itemID="{C977A661-EA50-4AF4-8F34-10D0FE9B9CB0}">
  <ds:schemaRefs>
    <ds:schemaRef ds:uri="53dcfa65-588a-4288-bff4-eca324ea375f"/>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2ff4a757-ef58-4719-9cd6-c9998935b06f"/>
    <ds:schemaRef ds:uri="http://purl.org/dc/elements/1.1/"/>
  </ds:schemaRefs>
</ds:datastoreItem>
</file>

<file path=customXml/itemProps152.xml><?xml version="1.0" encoding="utf-8"?>
<ds:datastoreItem xmlns:ds="http://schemas.openxmlformats.org/officeDocument/2006/customXml" ds:itemID="{3625E030-1631-4F10-AC45-20A96D5D1AF9}">
  <ds:schemaRefs>
    <ds:schemaRef ds:uri="http://schemas.microsoft.com/sharepoint/v3/contenttype/forms"/>
  </ds:schemaRefs>
</ds:datastoreItem>
</file>

<file path=customXml/itemProps153.xml><?xml version="1.0" encoding="utf-8"?>
<ds:datastoreItem xmlns:ds="http://schemas.openxmlformats.org/officeDocument/2006/customXml" ds:itemID="{9B41BFE0-2667-4BFE-9949-AB989C5DCC66}">
  <ds:schemaRefs>
    <ds:schemaRef ds:uri="http://schemas.microsoft.com/office/2006/documentManagement/types"/>
    <ds:schemaRef ds:uri="http://purl.org/dc/dcmitype/"/>
    <ds:schemaRef ds:uri="2ff4a757-ef58-4719-9cd6-c9998935b06f"/>
    <ds:schemaRef ds:uri="http://purl.org/dc/terms/"/>
    <ds:schemaRef ds:uri="53dcfa65-588a-4288-bff4-eca324ea375f"/>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154.xml><?xml version="1.0" encoding="utf-8"?>
<ds:datastoreItem xmlns:ds="http://schemas.openxmlformats.org/officeDocument/2006/customXml" ds:itemID="{B1C14797-8ED5-4246-AA24-E4C78BC7EF4E}">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155.xml><?xml version="1.0" encoding="utf-8"?>
<ds:datastoreItem xmlns:ds="http://schemas.openxmlformats.org/officeDocument/2006/customXml" ds:itemID="{6080D7B7-823B-40F7-8BE9-5F06BF2D2D38}">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56.xml><?xml version="1.0" encoding="utf-8"?>
<ds:datastoreItem xmlns:ds="http://schemas.openxmlformats.org/officeDocument/2006/customXml" ds:itemID="{CBC7B828-6EBE-4879-978A-086E8F9E3D1A}">
  <ds:schemaRefs>
    <ds:schemaRef ds:uri="http://schemas.microsoft.com/office/2006/documentManagement/types"/>
    <ds:schemaRef ds:uri="53dcfa65-588a-4288-bff4-eca324ea375f"/>
    <ds:schemaRef ds:uri="http://schemas.microsoft.com/office/infopath/2007/PartnerControls"/>
    <ds:schemaRef ds:uri="http://schemas.openxmlformats.org/package/2006/metadata/core-properties"/>
    <ds:schemaRef ds:uri="http://purl.org/dc/elements/1.1/"/>
    <ds:schemaRef ds:uri="http://www.w3.org/XML/1998/namespace"/>
    <ds:schemaRef ds:uri="http://purl.org/dc/dcmitype/"/>
    <ds:schemaRef ds:uri="2ff4a757-ef58-4719-9cd6-c9998935b06f"/>
    <ds:schemaRef ds:uri="http://schemas.microsoft.com/office/2006/metadata/properties"/>
    <ds:schemaRef ds:uri="http://purl.org/dc/terms/"/>
  </ds:schemaRefs>
</ds:datastoreItem>
</file>

<file path=customXml/itemProps157.xml><?xml version="1.0" encoding="utf-8"?>
<ds:datastoreItem xmlns:ds="http://schemas.openxmlformats.org/officeDocument/2006/customXml" ds:itemID="{712A9415-5842-45C4-8971-F874F175BC3F}">
  <ds:schemaRefs>
    <ds:schemaRef ds:uri="53dcfa65-588a-4288-bff4-eca324ea375f"/>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2ff4a757-ef58-4719-9cd6-c9998935b06f"/>
    <ds:schemaRef ds:uri="http://purl.org/dc/elements/1.1/"/>
  </ds:schemaRefs>
</ds:datastoreItem>
</file>

<file path=customXml/itemProps158.xml><?xml version="1.0" encoding="utf-8"?>
<ds:datastoreItem xmlns:ds="http://schemas.openxmlformats.org/officeDocument/2006/customXml" ds:itemID="{8F4850AC-6450-4C8C-92BC-34E5BD8023C0}">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59.xml><?xml version="1.0" encoding="utf-8"?>
<ds:datastoreItem xmlns:ds="http://schemas.openxmlformats.org/officeDocument/2006/customXml" ds:itemID="{1022F3C1-D2DF-4BEE-9EB3-690E4E3642E4}">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6.xml><?xml version="1.0" encoding="utf-8"?>
<ds:datastoreItem xmlns:ds="http://schemas.openxmlformats.org/officeDocument/2006/customXml" ds:itemID="{9256FCDD-A0BB-41E0-ADD2-12817420D6AF}">
  <ds:schemaRefs>
    <ds:schemaRef ds:uri="http://purl.org/dc/terms/"/>
    <ds:schemaRef ds:uri="http://www.w3.org/XML/1998/namespace"/>
    <ds:schemaRef ds:uri="http://schemas.openxmlformats.org/package/2006/metadata/core-properties"/>
    <ds:schemaRef ds:uri="2ff4a757-ef58-4719-9cd6-c9998935b06f"/>
    <ds:schemaRef ds:uri="http://schemas.microsoft.com/office/2006/documentManagement/types"/>
    <ds:schemaRef ds:uri="http://purl.org/dc/dcmitype/"/>
    <ds:schemaRef ds:uri="http://schemas.microsoft.com/office/infopath/2007/PartnerControls"/>
    <ds:schemaRef ds:uri="53dcfa65-588a-4288-bff4-eca324ea375f"/>
    <ds:schemaRef ds:uri="http://schemas.microsoft.com/office/2006/metadata/properties"/>
    <ds:schemaRef ds:uri="http://purl.org/dc/elements/1.1/"/>
  </ds:schemaRefs>
</ds:datastoreItem>
</file>

<file path=customXml/itemProps160.xml><?xml version="1.0" encoding="utf-8"?>
<ds:datastoreItem xmlns:ds="http://schemas.openxmlformats.org/officeDocument/2006/customXml" ds:itemID="{41A122BF-8DF2-4343-98AD-0467524A5EE8}">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61.xml><?xml version="1.0" encoding="utf-8"?>
<ds:datastoreItem xmlns:ds="http://schemas.openxmlformats.org/officeDocument/2006/customXml" ds:itemID="{A5A9F7B8-4E2D-4A19-A746-C004E5D02CE3}">
  <ds:schemaRefs>
    <ds:schemaRef ds:uri="http://schemas.microsoft.com/sharepoint/v3/contenttype/forms"/>
  </ds:schemaRefs>
</ds:datastoreItem>
</file>

<file path=customXml/itemProps162.xml><?xml version="1.0" encoding="utf-8"?>
<ds:datastoreItem xmlns:ds="http://schemas.openxmlformats.org/officeDocument/2006/customXml" ds:itemID="{A8AE9653-FD93-468F-AD2A-9836ECB14E66}">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63.xml><?xml version="1.0" encoding="utf-8"?>
<ds:datastoreItem xmlns:ds="http://schemas.openxmlformats.org/officeDocument/2006/customXml" ds:itemID="{BE6ECBD0-A030-4921-AB12-01EC4FA27D87}">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64.xml><?xml version="1.0" encoding="utf-8"?>
<ds:datastoreItem xmlns:ds="http://schemas.openxmlformats.org/officeDocument/2006/customXml" ds:itemID="{950836BE-EB99-41AE-962A-04DBF0A42F32}">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65.xml><?xml version="1.0" encoding="utf-8"?>
<ds:datastoreItem xmlns:ds="http://schemas.openxmlformats.org/officeDocument/2006/customXml" ds:itemID="{753DC88A-3F84-4992-B7E6-776AA0E0D40A}">
  <ds:schemaRefs>
    <ds:schemaRef ds:uri="http://purl.org/dc/terms/"/>
    <ds:schemaRef ds:uri="http://www.w3.org/XML/1998/namespace"/>
    <ds:schemaRef ds:uri="http://schemas.openxmlformats.org/package/2006/metadata/core-properties"/>
    <ds:schemaRef ds:uri="2ff4a757-ef58-4719-9cd6-c9998935b06f"/>
    <ds:schemaRef ds:uri="http://schemas.microsoft.com/office/2006/documentManagement/types"/>
    <ds:schemaRef ds:uri="http://purl.org/dc/dcmitype/"/>
    <ds:schemaRef ds:uri="http://schemas.microsoft.com/office/infopath/2007/PartnerControls"/>
    <ds:schemaRef ds:uri="53dcfa65-588a-4288-bff4-eca324ea375f"/>
    <ds:schemaRef ds:uri="http://schemas.microsoft.com/office/2006/metadata/properties"/>
    <ds:schemaRef ds:uri="http://purl.org/dc/elements/1.1/"/>
  </ds:schemaRefs>
</ds:datastoreItem>
</file>

<file path=customXml/itemProps166.xml><?xml version="1.0" encoding="utf-8"?>
<ds:datastoreItem xmlns:ds="http://schemas.openxmlformats.org/officeDocument/2006/customXml" ds:itemID="{49C37AA1-7768-4433-8E30-5FA9BEAE183A}">
  <ds:schemaRefs>
    <ds:schemaRef ds:uri="http://schemas.microsoft.com/sharepoint/v3/contenttype/forms"/>
  </ds:schemaRefs>
</ds:datastoreItem>
</file>

<file path=customXml/itemProps167.xml><?xml version="1.0" encoding="utf-8"?>
<ds:datastoreItem xmlns:ds="http://schemas.openxmlformats.org/officeDocument/2006/customXml" ds:itemID="{8D69AC22-185F-4EA9-BC21-D80CEAC20675}">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68.xml><?xml version="1.0" encoding="utf-8"?>
<ds:datastoreItem xmlns:ds="http://schemas.openxmlformats.org/officeDocument/2006/customXml" ds:itemID="{03E419D9-1E7D-4F14-9262-DA09379D1672}">
  <ds:schemaRefs>
    <ds:schemaRef ds:uri="http://schemas.microsoft.com/sharepoint/v3/contenttype/forms"/>
  </ds:schemaRefs>
</ds:datastoreItem>
</file>

<file path=customXml/itemProps169.xml><?xml version="1.0" encoding="utf-8"?>
<ds:datastoreItem xmlns:ds="http://schemas.openxmlformats.org/officeDocument/2006/customXml" ds:itemID="{7336AEA3-BD5F-4260-99D5-1F2355BB2642}">
  <ds:schemaRefs>
    <ds:schemaRef ds:uri="http://schemas.microsoft.com/sharepoint/v3/contenttype/forms"/>
  </ds:schemaRefs>
</ds:datastoreItem>
</file>

<file path=customXml/itemProps17.xml><?xml version="1.0" encoding="utf-8"?>
<ds:datastoreItem xmlns:ds="http://schemas.openxmlformats.org/officeDocument/2006/customXml" ds:itemID="{6487A555-3406-4512-BC7C-4F6DEBF0428A}">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8.xml><?xml version="1.0" encoding="utf-8"?>
<ds:datastoreItem xmlns:ds="http://schemas.openxmlformats.org/officeDocument/2006/customXml" ds:itemID="{EBC87D2E-E5EF-4098-963F-6825E838DC2E}">
  <ds:schemaRefs>
    <ds:schemaRef ds:uri="http://schemas.microsoft.com/sharepoint/v3/contenttype/forms"/>
  </ds:schemaRefs>
</ds:datastoreItem>
</file>

<file path=customXml/itemProps19.xml><?xml version="1.0" encoding="utf-8"?>
<ds:datastoreItem xmlns:ds="http://schemas.openxmlformats.org/officeDocument/2006/customXml" ds:itemID="{DC9403A8-2428-473F-9130-4B8BA9579466}">
  <ds:schemaRefs>
    <ds:schemaRef ds:uri="53dcfa65-588a-4288-bff4-eca324ea375f"/>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2ff4a757-ef58-4719-9cd6-c9998935b06f"/>
    <ds:schemaRef ds:uri="http://purl.org/dc/elements/1.1/"/>
  </ds:schemaRefs>
</ds:datastoreItem>
</file>

<file path=customXml/itemProps2.xml><?xml version="1.0" encoding="utf-8"?>
<ds:datastoreItem xmlns:ds="http://schemas.openxmlformats.org/officeDocument/2006/customXml" ds:itemID="{CA685A84-96E2-4B8E-8588-3BB5A4470D14}">
  <ds:schemaRefs>
    <ds:schemaRef ds:uri="http://schemas.microsoft.com/sharepoint/v3/contenttype/forms"/>
  </ds:schemaRefs>
</ds:datastoreItem>
</file>

<file path=customXml/itemProps20.xml><?xml version="1.0" encoding="utf-8"?>
<ds:datastoreItem xmlns:ds="http://schemas.openxmlformats.org/officeDocument/2006/customXml" ds:itemID="{28FF7F9D-8300-492B-B312-D0579A85EF41}">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1.xml><?xml version="1.0" encoding="utf-8"?>
<ds:datastoreItem xmlns:ds="http://schemas.openxmlformats.org/officeDocument/2006/customXml" ds:itemID="{21112C9D-722D-4E14-B250-3675BD5DF8EE}">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2.xml><?xml version="1.0" encoding="utf-8"?>
<ds:datastoreItem xmlns:ds="http://schemas.openxmlformats.org/officeDocument/2006/customXml" ds:itemID="{132A8D49-1099-4757-870D-186C3E17BCF8}">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3.xml><?xml version="1.0" encoding="utf-8"?>
<ds:datastoreItem xmlns:ds="http://schemas.openxmlformats.org/officeDocument/2006/customXml" ds:itemID="{A73C19AD-15C8-4176-A708-AE3C34AB0D95}">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4.xml><?xml version="1.0" encoding="utf-8"?>
<ds:datastoreItem xmlns:ds="http://schemas.openxmlformats.org/officeDocument/2006/customXml" ds:itemID="{1EE6E0E6-1E1A-498B-BAC3-D71739CBBB5E}">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5.xml><?xml version="1.0" encoding="utf-8"?>
<ds:datastoreItem xmlns:ds="http://schemas.openxmlformats.org/officeDocument/2006/customXml" ds:itemID="{887B2343-CC29-4B95-8A43-12630BEFA478}">
  <ds:schemaRefs>
    <ds:schemaRef ds:uri="http://schemas.microsoft.com/sharepoint/v3/contenttype/forms"/>
  </ds:schemaRefs>
</ds:datastoreItem>
</file>

<file path=customXml/itemProps26.xml><?xml version="1.0" encoding="utf-8"?>
<ds:datastoreItem xmlns:ds="http://schemas.openxmlformats.org/officeDocument/2006/customXml" ds:itemID="{0888D6A6-878A-44F4-B29C-7868DA897D20}">
  <ds:schemaRefs>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53dcfa65-588a-4288-bff4-eca324ea375f"/>
    <ds:schemaRef ds:uri="http://schemas.microsoft.com/office/infopath/2007/PartnerControls"/>
    <ds:schemaRef ds:uri="http://schemas.microsoft.com/office/2006/metadata/properties"/>
    <ds:schemaRef ds:uri="2ff4a757-ef58-4719-9cd6-c9998935b06f"/>
    <ds:schemaRef ds:uri="http://www.w3.org/XML/1998/namespace"/>
  </ds:schemaRefs>
</ds:datastoreItem>
</file>

<file path=customXml/itemProps27.xml><?xml version="1.0" encoding="utf-8"?>
<ds:datastoreItem xmlns:ds="http://schemas.openxmlformats.org/officeDocument/2006/customXml" ds:itemID="{AAD1CBE7-3384-466B-B85D-6031D8822ED9}">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28.xml><?xml version="1.0" encoding="utf-8"?>
<ds:datastoreItem xmlns:ds="http://schemas.openxmlformats.org/officeDocument/2006/customXml" ds:itemID="{A30724D8-9AA0-43F9-8B1D-0823B7159A6A}">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29.xml><?xml version="1.0" encoding="utf-8"?>
<ds:datastoreItem xmlns:ds="http://schemas.openxmlformats.org/officeDocument/2006/customXml" ds:itemID="{8AF3F921-EF39-4565-8620-53FDF55CE2A0}">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E04679-53D1-45AE-B406-97A1949F2ABB}">
  <ds:schemaRefs>
    <ds:schemaRef ds:uri="http://schemas.microsoft.com/sharepoint/v3/contenttype/forms"/>
  </ds:schemaRefs>
</ds:datastoreItem>
</file>

<file path=customXml/itemProps30.xml><?xml version="1.0" encoding="utf-8"?>
<ds:datastoreItem xmlns:ds="http://schemas.openxmlformats.org/officeDocument/2006/customXml" ds:itemID="{61C7C3E5-3B06-48AA-AEEC-783B97FF77E9}">
  <ds:schemaRefs>
    <ds:schemaRef ds:uri="http://schemas.microsoft.com/sharepoint/v3/contenttype/forms"/>
  </ds:schemaRefs>
</ds:datastoreItem>
</file>

<file path=customXml/itemProps31.xml><?xml version="1.0" encoding="utf-8"?>
<ds:datastoreItem xmlns:ds="http://schemas.openxmlformats.org/officeDocument/2006/customXml" ds:itemID="{8087A18E-8659-48C2-85A6-2BFD4FB3E685}">
  <ds:schemaRefs>
    <ds:schemaRef ds:uri="http://schemas.microsoft.com/sharepoint/v3/contenttype/forms"/>
  </ds:schemaRefs>
</ds:datastoreItem>
</file>

<file path=customXml/itemProps32.xml><?xml version="1.0" encoding="utf-8"?>
<ds:datastoreItem xmlns:ds="http://schemas.openxmlformats.org/officeDocument/2006/customXml" ds:itemID="{4B00288E-AD0B-49AB-9105-10FD4D05B65E}">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3.xml><?xml version="1.0" encoding="utf-8"?>
<ds:datastoreItem xmlns:ds="http://schemas.openxmlformats.org/officeDocument/2006/customXml" ds:itemID="{3CBF6DE7-B33C-47CA-A014-2CCBBA3E745D}">
  <ds:schemaRefs>
    <ds:schemaRef ds:uri="http://schemas.microsoft.com/sharepoint/v3/contenttype/forms"/>
  </ds:schemaRefs>
</ds:datastoreItem>
</file>

<file path=customXml/itemProps34.xml><?xml version="1.0" encoding="utf-8"?>
<ds:datastoreItem xmlns:ds="http://schemas.openxmlformats.org/officeDocument/2006/customXml" ds:itemID="{1A8B6E25-2721-4D15-9959-1EEF74EFB1EF}">
  <ds:schemaRefs>
    <ds:schemaRef ds:uri="http://schemas.microsoft.com/sharepoint/v3/contenttype/forms"/>
  </ds:schemaRefs>
</ds:datastoreItem>
</file>

<file path=customXml/itemProps35.xml><?xml version="1.0" encoding="utf-8"?>
<ds:datastoreItem xmlns:ds="http://schemas.openxmlformats.org/officeDocument/2006/customXml" ds:itemID="{B5F604F1-6FB9-4C28-B98F-D8ED6CB62873}">
  <ds:schemaRefs>
    <ds:schemaRef ds:uri="http://schemas.microsoft.com/sharepoint/v3/contenttype/forms"/>
  </ds:schemaRefs>
</ds:datastoreItem>
</file>

<file path=customXml/itemProps36.xml><?xml version="1.0" encoding="utf-8"?>
<ds:datastoreItem xmlns:ds="http://schemas.openxmlformats.org/officeDocument/2006/customXml" ds:itemID="{608C0E6D-8C53-4648-A93E-774A22369D3A}">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7.xml><?xml version="1.0" encoding="utf-8"?>
<ds:datastoreItem xmlns:ds="http://schemas.openxmlformats.org/officeDocument/2006/customXml" ds:itemID="{5F0C22E3-748E-4D00-B814-BF3BFA7D214E}">
  <ds:schemaRefs>
    <ds:schemaRef ds:uri="http://schemas.microsoft.com/sharepoint/v3/contenttype/forms"/>
  </ds:schemaRefs>
</ds:datastoreItem>
</file>

<file path=customXml/itemProps38.xml><?xml version="1.0" encoding="utf-8"?>
<ds:datastoreItem xmlns:ds="http://schemas.openxmlformats.org/officeDocument/2006/customXml" ds:itemID="{E6CCACB0-DCBB-4E1E-9D1E-AAC78D30B2A9}">
  <ds:schemaRefs>
    <ds:schemaRef ds:uri="http://purl.org/dc/terms/"/>
    <ds:schemaRef ds:uri="http://www.w3.org/XML/1998/namespace"/>
    <ds:schemaRef ds:uri="http://schemas.openxmlformats.org/package/2006/metadata/core-properties"/>
    <ds:schemaRef ds:uri="2ff4a757-ef58-4719-9cd6-c9998935b06f"/>
    <ds:schemaRef ds:uri="http://schemas.microsoft.com/office/2006/documentManagement/types"/>
    <ds:schemaRef ds:uri="http://purl.org/dc/dcmitype/"/>
    <ds:schemaRef ds:uri="http://schemas.microsoft.com/office/infopath/2007/PartnerControls"/>
    <ds:schemaRef ds:uri="53dcfa65-588a-4288-bff4-eca324ea375f"/>
    <ds:schemaRef ds:uri="http://schemas.microsoft.com/office/2006/metadata/properties"/>
    <ds:schemaRef ds:uri="http://purl.org/dc/elements/1.1/"/>
  </ds:schemaRefs>
</ds:datastoreItem>
</file>

<file path=customXml/itemProps39.xml><?xml version="1.0" encoding="utf-8"?>
<ds:datastoreItem xmlns:ds="http://schemas.openxmlformats.org/officeDocument/2006/customXml" ds:itemID="{86C54539-1A90-4CCE-8F81-86394B5C859D}">
  <ds:schemaRefs>
    <ds:schemaRef ds:uri="http://schemas.microsoft.com/sharepoint/v3/contenttype/forms"/>
  </ds:schemaRefs>
</ds:datastoreItem>
</file>

<file path=customXml/itemProps4.xml><?xml version="1.0" encoding="utf-8"?>
<ds:datastoreItem xmlns:ds="http://schemas.openxmlformats.org/officeDocument/2006/customXml" ds:itemID="{BB1CB19C-95B8-41C8-B50E-B9E20BADB7DD}">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0.xml><?xml version="1.0" encoding="utf-8"?>
<ds:datastoreItem xmlns:ds="http://schemas.openxmlformats.org/officeDocument/2006/customXml" ds:itemID="{E7DD0808-889A-4426-B41A-F9CC3A9DF3F1}">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1.xml><?xml version="1.0" encoding="utf-8"?>
<ds:datastoreItem xmlns:ds="http://schemas.openxmlformats.org/officeDocument/2006/customXml" ds:itemID="{AC8F7F31-68D5-436C-B465-90232A7874F8}">
  <ds:schemaRefs>
    <ds:schemaRef ds:uri="http://schemas.microsoft.com/sharepoint/v3/contenttype/forms"/>
  </ds:schemaRefs>
</ds:datastoreItem>
</file>

<file path=customXml/itemProps42.xml><?xml version="1.0" encoding="utf-8"?>
<ds:datastoreItem xmlns:ds="http://schemas.openxmlformats.org/officeDocument/2006/customXml" ds:itemID="{464889C9-F45C-40B6-A954-0F54641AB0E3}">
  <ds:schemaRefs>
    <ds:schemaRef ds:uri="http://schemas.microsoft.com/sharepoint/v3/contenttype/forms"/>
  </ds:schemaRefs>
</ds:datastoreItem>
</file>

<file path=customXml/itemProps43.xml><?xml version="1.0" encoding="utf-8"?>
<ds:datastoreItem xmlns:ds="http://schemas.openxmlformats.org/officeDocument/2006/customXml" ds:itemID="{D3C3907F-22EA-4CCF-8E69-1ADD61D13EA9}">
  <ds:schemaRefs>
    <ds:schemaRef ds:uri="http://schemas.microsoft.com/office/2006/documentManagement/types"/>
    <ds:schemaRef ds:uri="http://schemas.microsoft.com/office/2006/metadata/properties"/>
    <ds:schemaRef ds:uri="http://purl.org/dc/elements/1.1/"/>
    <ds:schemaRef ds:uri="53dcfa65-588a-4288-bff4-eca324ea375f"/>
    <ds:schemaRef ds:uri="http://schemas.microsoft.com/office/infopath/2007/PartnerControls"/>
    <ds:schemaRef ds:uri="http://purl.org/dc/terms/"/>
    <ds:schemaRef ds:uri="http://schemas.openxmlformats.org/package/2006/metadata/core-properties"/>
    <ds:schemaRef ds:uri="http://purl.org/dc/dcmitype/"/>
    <ds:schemaRef ds:uri="2ff4a757-ef58-4719-9cd6-c9998935b06f"/>
    <ds:schemaRef ds:uri="http://www.w3.org/XML/1998/namespace"/>
  </ds:schemaRefs>
</ds:datastoreItem>
</file>

<file path=customXml/itemProps44.xml><?xml version="1.0" encoding="utf-8"?>
<ds:datastoreItem xmlns:ds="http://schemas.openxmlformats.org/officeDocument/2006/customXml" ds:itemID="{0D6C37A1-7759-475B-865C-2D928BCD1459}">
  <ds:schemaRefs>
    <ds:schemaRef ds:uri="http://schemas.microsoft.com/sharepoint/v3/contenttype/forms"/>
  </ds:schemaRefs>
</ds:datastoreItem>
</file>

<file path=customXml/itemProps45.xml><?xml version="1.0" encoding="utf-8"?>
<ds:datastoreItem xmlns:ds="http://schemas.openxmlformats.org/officeDocument/2006/customXml" ds:itemID="{D2D799C2-B421-431A-AEF6-C8AC56F67A50}">
  <ds:schemaRefs>
    <ds:schemaRef ds:uri="http://schemas.microsoft.com/sharepoint/v3/contenttype/forms"/>
  </ds:schemaRefs>
</ds:datastoreItem>
</file>

<file path=customXml/itemProps46.xml><?xml version="1.0" encoding="utf-8"?>
<ds:datastoreItem xmlns:ds="http://schemas.openxmlformats.org/officeDocument/2006/customXml" ds:itemID="{FA512478-DCEF-46ED-93DC-3FD57A1CCEFE}">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7.xml><?xml version="1.0" encoding="utf-8"?>
<ds:datastoreItem xmlns:ds="http://schemas.openxmlformats.org/officeDocument/2006/customXml" ds:itemID="{F0A2C2E9-8538-40E4-B97F-CB165C42E73D}">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48.xml><?xml version="1.0" encoding="utf-8"?>
<ds:datastoreItem xmlns:ds="http://schemas.openxmlformats.org/officeDocument/2006/customXml" ds:itemID="{A88A377D-0A9B-42AF-AC96-15F7086104C5}">
  <ds:schemaRefs>
    <ds:schemaRef ds:uri="http://schemas.microsoft.com/sharepoint/v3/contenttype/forms"/>
  </ds:schemaRefs>
</ds:datastoreItem>
</file>

<file path=customXml/itemProps49.xml><?xml version="1.0" encoding="utf-8"?>
<ds:datastoreItem xmlns:ds="http://schemas.openxmlformats.org/officeDocument/2006/customXml" ds:itemID="{798D8B09-7338-4854-85F6-57540CB36EE1}">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736BB067-2A4C-4B91-96A6-1862F8F2B65A}">
  <ds:schemaRefs>
    <ds:schemaRef ds:uri="http://schemas.microsoft.com/office/2006/documentManagement/types"/>
    <ds:schemaRef ds:uri="http://schemas.microsoft.com/office/2006/metadata/properties"/>
    <ds:schemaRef ds:uri="2ff4a757-ef58-4719-9cd6-c9998935b06f"/>
    <ds:schemaRef ds:uri="http://schemas.microsoft.com/office/infopath/2007/PartnerControls"/>
    <ds:schemaRef ds:uri="http://www.w3.org/XML/1998/namespace"/>
    <ds:schemaRef ds:uri="http://purl.org/dc/elements/1.1/"/>
    <ds:schemaRef ds:uri="53dcfa65-588a-4288-bff4-eca324ea375f"/>
    <ds:schemaRef ds:uri="http://schemas.openxmlformats.org/package/2006/metadata/core-properties"/>
    <ds:schemaRef ds:uri="http://purl.org/dc/dcmitype/"/>
    <ds:schemaRef ds:uri="http://purl.org/dc/terms/"/>
  </ds:schemaRefs>
</ds:datastoreItem>
</file>

<file path=customXml/itemProps50.xml><?xml version="1.0" encoding="utf-8"?>
<ds:datastoreItem xmlns:ds="http://schemas.openxmlformats.org/officeDocument/2006/customXml" ds:itemID="{B66F7F73-E96F-4620-B459-2729855F9C9C}">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1.xml><?xml version="1.0" encoding="utf-8"?>
<ds:datastoreItem xmlns:ds="http://schemas.openxmlformats.org/officeDocument/2006/customXml" ds:itemID="{0BD4C057-7B1F-4BFC-83AF-A95D927D13A2}">
  <ds:schemaRefs>
    <ds:schemaRef ds:uri="http://schemas.microsoft.com/sharepoint/v3/contenttype/forms"/>
  </ds:schemaRefs>
</ds:datastoreItem>
</file>

<file path=customXml/itemProps52.xml><?xml version="1.0" encoding="utf-8"?>
<ds:datastoreItem xmlns:ds="http://schemas.openxmlformats.org/officeDocument/2006/customXml" ds:itemID="{02D2EBFA-A381-4900-9EED-01BBF54EBD44}">
  <ds:schemaRefs>
    <ds:schemaRef ds:uri="http://schemas.microsoft.com/sharepoint/v3/contenttype/forms"/>
  </ds:schemaRefs>
</ds:datastoreItem>
</file>

<file path=customXml/itemProps53.xml><?xml version="1.0" encoding="utf-8"?>
<ds:datastoreItem xmlns:ds="http://schemas.openxmlformats.org/officeDocument/2006/customXml" ds:itemID="{F819E23F-4D82-4AA8-B73D-990287D9E220}">
  <ds:schemaRefs>
    <ds:schemaRef ds:uri="http://schemas.microsoft.com/sharepoint/v3/contenttype/forms"/>
  </ds:schemaRefs>
</ds:datastoreItem>
</file>

<file path=customXml/itemProps54.xml><?xml version="1.0" encoding="utf-8"?>
<ds:datastoreItem xmlns:ds="http://schemas.openxmlformats.org/officeDocument/2006/customXml" ds:itemID="{D21D5D61-CBE3-49F7-BC80-E7FF344557D5}">
  <ds:schemaRefs>
    <ds:schemaRef ds:uri="http://schemas.microsoft.com/sharepoint/v3/contenttype/forms"/>
  </ds:schemaRefs>
</ds:datastoreItem>
</file>

<file path=customXml/itemProps55.xml><?xml version="1.0" encoding="utf-8"?>
<ds:datastoreItem xmlns:ds="http://schemas.openxmlformats.org/officeDocument/2006/customXml" ds:itemID="{BFD94C52-6B15-4C89-88AC-1C063C6EAA35}">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56.xml><?xml version="1.0" encoding="utf-8"?>
<ds:datastoreItem xmlns:ds="http://schemas.openxmlformats.org/officeDocument/2006/customXml" ds:itemID="{3BF5A62A-D063-4610-A609-35AC94ECBCCF}">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57.xml><?xml version="1.0" encoding="utf-8"?>
<ds:datastoreItem xmlns:ds="http://schemas.openxmlformats.org/officeDocument/2006/customXml" ds:itemID="{575220B4-A48A-4056-A6E1-B28228E3A626}">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8.xml><?xml version="1.0" encoding="utf-8"?>
<ds:datastoreItem xmlns:ds="http://schemas.openxmlformats.org/officeDocument/2006/customXml" ds:itemID="{58D0E2CD-F2E0-4383-88CE-3EA88422C715}">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9.xml><?xml version="1.0" encoding="utf-8"?>
<ds:datastoreItem xmlns:ds="http://schemas.openxmlformats.org/officeDocument/2006/customXml" ds:itemID="{EB48E752-0D1A-4744-A031-A24B0CF6C41A}">
  <ds:schemaRefs>
    <ds:schemaRef ds:uri="53dcfa65-588a-4288-bff4-eca324ea375f"/>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2ff4a757-ef58-4719-9cd6-c9998935b06f"/>
    <ds:schemaRef ds:uri="http://purl.org/dc/elements/1.1/"/>
  </ds:schemaRefs>
</ds:datastoreItem>
</file>

<file path=customXml/itemProps6.xml><?xml version="1.0" encoding="utf-8"?>
<ds:datastoreItem xmlns:ds="http://schemas.openxmlformats.org/officeDocument/2006/customXml" ds:itemID="{040B3FFE-857E-4D3D-8A79-536D38194319}">
  <ds:schemaRefs>
    <ds:schemaRef ds:uri="http://schemas.microsoft.com/sharepoint/v3/contenttype/forms"/>
  </ds:schemaRefs>
</ds:datastoreItem>
</file>

<file path=customXml/itemProps60.xml><?xml version="1.0" encoding="utf-8"?>
<ds:datastoreItem xmlns:ds="http://schemas.openxmlformats.org/officeDocument/2006/customXml" ds:itemID="{9856C29E-B149-46F7-858E-223305425EAD}">
  <ds:schemaRefs>
    <ds:schemaRef ds:uri="http://schemas.microsoft.com/sharepoint/v3/contenttype/forms"/>
  </ds:schemaRefs>
</ds:datastoreItem>
</file>

<file path=customXml/itemProps61.xml><?xml version="1.0" encoding="utf-8"?>
<ds:datastoreItem xmlns:ds="http://schemas.openxmlformats.org/officeDocument/2006/customXml" ds:itemID="{2BFFD858-1FF5-4969-9F42-42F979864DC3}">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2.xml><?xml version="1.0" encoding="utf-8"?>
<ds:datastoreItem xmlns:ds="http://schemas.openxmlformats.org/officeDocument/2006/customXml" ds:itemID="{92AA21FD-0079-4B4F-8CB4-F10BF7D5A6C8}">
  <ds:schemaRefs>
    <ds:schemaRef ds:uri="http://schemas.microsoft.com/office/2006/documentManagement/types"/>
    <ds:schemaRef ds:uri="http://purl.org/dc/dcmitype/"/>
    <ds:schemaRef ds:uri="2ff4a757-ef58-4719-9cd6-c9998935b06f"/>
    <ds:schemaRef ds:uri="http://purl.org/dc/terms/"/>
    <ds:schemaRef ds:uri="53dcfa65-588a-4288-bff4-eca324ea375f"/>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63.xml><?xml version="1.0" encoding="utf-8"?>
<ds:datastoreItem xmlns:ds="http://schemas.openxmlformats.org/officeDocument/2006/customXml" ds:itemID="{5A5A6CD8-11F9-4D84-98FD-764F59D4E82F}">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4.xml><?xml version="1.0" encoding="utf-8"?>
<ds:datastoreItem xmlns:ds="http://schemas.openxmlformats.org/officeDocument/2006/customXml" ds:itemID="{CAF40F02-0E32-4139-B413-A6E9968E29EB}">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5.xml><?xml version="1.0" encoding="utf-8"?>
<ds:datastoreItem xmlns:ds="http://schemas.openxmlformats.org/officeDocument/2006/customXml" ds:itemID="{15AC1D35-02D7-4332-9BA3-93B3836A250C}">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6.xml><?xml version="1.0" encoding="utf-8"?>
<ds:datastoreItem xmlns:ds="http://schemas.openxmlformats.org/officeDocument/2006/customXml" ds:itemID="{20C9D823-9466-4FBD-AAC8-BA83692EB584}">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67.xml><?xml version="1.0" encoding="utf-8"?>
<ds:datastoreItem xmlns:ds="http://schemas.openxmlformats.org/officeDocument/2006/customXml" ds:itemID="{08BF49CC-F61D-4125-8508-C37C2B840416}">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8.xml><?xml version="1.0" encoding="utf-8"?>
<ds:datastoreItem xmlns:ds="http://schemas.openxmlformats.org/officeDocument/2006/customXml" ds:itemID="{7011FD09-E819-4335-A125-A587117A1C69}">
  <ds:schemaRefs>
    <ds:schemaRef ds:uri="http://schemas.microsoft.com/sharepoint/v3/contenttype/forms"/>
  </ds:schemaRefs>
</ds:datastoreItem>
</file>

<file path=customXml/itemProps69.xml><?xml version="1.0" encoding="utf-8"?>
<ds:datastoreItem xmlns:ds="http://schemas.openxmlformats.org/officeDocument/2006/customXml" ds:itemID="{6C2CEFFF-41B4-45A6-A776-83D17A1613F7}">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7.xml><?xml version="1.0" encoding="utf-8"?>
<ds:datastoreItem xmlns:ds="http://schemas.openxmlformats.org/officeDocument/2006/customXml" ds:itemID="{E0530636-EB60-48E9-8B15-D6CC2F5649E0}">
  <ds:schemaRefs>
    <ds:schemaRef ds:uri="http://schemas.microsoft.com/sharepoint/v3/contenttype/forms"/>
  </ds:schemaRefs>
</ds:datastoreItem>
</file>

<file path=customXml/itemProps70.xml><?xml version="1.0" encoding="utf-8"?>
<ds:datastoreItem xmlns:ds="http://schemas.openxmlformats.org/officeDocument/2006/customXml" ds:itemID="{65D7BED9-A365-4ADA-A448-2CD610E7FCFF}">
  <ds:schemaRefs>
    <ds:schemaRef ds:uri="http://schemas.microsoft.com/sharepoint/v3/contenttype/forms"/>
  </ds:schemaRefs>
</ds:datastoreItem>
</file>

<file path=customXml/itemProps71.xml><?xml version="1.0" encoding="utf-8"?>
<ds:datastoreItem xmlns:ds="http://schemas.openxmlformats.org/officeDocument/2006/customXml" ds:itemID="{CBE47CB8-8A0A-481A-96D6-7152E0C2ADEA}">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72.xml><?xml version="1.0" encoding="utf-8"?>
<ds:datastoreItem xmlns:ds="http://schemas.openxmlformats.org/officeDocument/2006/customXml" ds:itemID="{2F7157E0-8853-46BF-BA64-3C421F274359}">
  <ds:schemaRefs>
    <ds:schemaRef ds:uri="http://schemas.microsoft.com/sharepoint/v3/contenttype/forms"/>
  </ds:schemaRefs>
</ds:datastoreItem>
</file>

<file path=customXml/itemProps73.xml><?xml version="1.0" encoding="utf-8"?>
<ds:datastoreItem xmlns:ds="http://schemas.openxmlformats.org/officeDocument/2006/customXml" ds:itemID="{FE0AEBBD-7A6B-412B-B890-8DD32A9BDC02}">
  <ds:schemaRefs>
    <ds:schemaRef ds:uri="http://schemas.microsoft.com/office/2006/documentManagement/types"/>
    <ds:schemaRef ds:uri="http://purl.org/dc/dcmitype/"/>
    <ds:schemaRef ds:uri="2ff4a757-ef58-4719-9cd6-c9998935b06f"/>
    <ds:schemaRef ds:uri="http://purl.org/dc/terms/"/>
    <ds:schemaRef ds:uri="53dcfa65-588a-4288-bff4-eca324ea375f"/>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74.xml><?xml version="1.0" encoding="utf-8"?>
<ds:datastoreItem xmlns:ds="http://schemas.openxmlformats.org/officeDocument/2006/customXml" ds:itemID="{EB0D541E-FE3A-4835-ACF3-699FD42ED4E2}">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75.xml><?xml version="1.0" encoding="utf-8"?>
<ds:datastoreItem xmlns:ds="http://schemas.openxmlformats.org/officeDocument/2006/customXml" ds:itemID="{1C7B2DDC-FA00-42E1-BE65-39DA2DEED12E}">
  <ds:schemaRefs>
    <ds:schemaRef ds:uri="http://schemas.microsoft.com/office/2006/documentManagement/types"/>
    <ds:schemaRef ds:uri="http://purl.org/dc/dcmitype/"/>
    <ds:schemaRef ds:uri="2ff4a757-ef58-4719-9cd6-c9998935b06f"/>
    <ds:schemaRef ds:uri="http://purl.org/dc/terms/"/>
    <ds:schemaRef ds:uri="53dcfa65-588a-4288-bff4-eca324ea375f"/>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76.xml><?xml version="1.0" encoding="utf-8"?>
<ds:datastoreItem xmlns:ds="http://schemas.openxmlformats.org/officeDocument/2006/customXml" ds:itemID="{A331F081-6FBC-4894-9C00-09CC1E291E0A}">
  <ds:schemaRefs>
    <ds:schemaRef ds:uri="http://schemas.microsoft.com/sharepoint/v3/contenttype/forms"/>
  </ds:schemaRefs>
</ds:datastoreItem>
</file>

<file path=customXml/itemProps77.xml><?xml version="1.0" encoding="utf-8"?>
<ds:datastoreItem xmlns:ds="http://schemas.openxmlformats.org/officeDocument/2006/customXml" ds:itemID="{9BFCD74C-2157-47BC-83CA-2AED9B79D03D}">
  <ds:schemaRefs>
    <ds:schemaRef ds:uri="http://schemas.microsoft.com/sharepoint/v3/contenttype/forms"/>
  </ds:schemaRefs>
</ds:datastoreItem>
</file>

<file path=customXml/itemProps78.xml><?xml version="1.0" encoding="utf-8"?>
<ds:datastoreItem xmlns:ds="http://schemas.openxmlformats.org/officeDocument/2006/customXml" ds:itemID="{95C9E2ED-C87F-4B5B-B82F-279AC2988920}">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79.xml><?xml version="1.0" encoding="utf-8"?>
<ds:datastoreItem xmlns:ds="http://schemas.openxmlformats.org/officeDocument/2006/customXml" ds:itemID="{5483846E-EF96-4CD4-853D-0BF1087FB584}">
  <ds:schemaRefs>
    <ds:schemaRef ds:uri="http://schemas.microsoft.com/sharepoint/v3/contenttype/forms"/>
  </ds:schemaRefs>
</ds:datastoreItem>
</file>

<file path=customXml/itemProps8.xml><?xml version="1.0" encoding="utf-8"?>
<ds:datastoreItem xmlns:ds="http://schemas.openxmlformats.org/officeDocument/2006/customXml" ds:itemID="{1BB63C7A-BB48-4DD0-89B8-0D67D8A515D5}">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80.xml><?xml version="1.0" encoding="utf-8"?>
<ds:datastoreItem xmlns:ds="http://schemas.openxmlformats.org/officeDocument/2006/customXml" ds:itemID="{48393FBB-1846-485F-8265-A44A3C69F4A0}">
  <ds:schemaRefs>
    <ds:schemaRef ds:uri="http://schemas.microsoft.com/office/2006/documentManagement/types"/>
    <ds:schemaRef ds:uri="2ff4a757-ef58-4719-9cd6-c9998935b06f"/>
    <ds:schemaRef ds:uri="http://schemas.microsoft.com/office/infopath/2007/PartnerControls"/>
    <ds:schemaRef ds:uri="http://purl.org/dc/elements/1.1/"/>
    <ds:schemaRef ds:uri="http://purl.org/dc/terms/"/>
    <ds:schemaRef ds:uri="http://www.w3.org/XML/1998/namespace"/>
    <ds:schemaRef ds:uri="53dcfa65-588a-4288-bff4-eca324ea375f"/>
    <ds:schemaRef ds:uri="http://schemas.openxmlformats.org/package/2006/metadata/core-properties"/>
    <ds:schemaRef ds:uri="http://schemas.microsoft.com/office/2006/metadata/properties"/>
    <ds:schemaRef ds:uri="http://purl.org/dc/dcmitype/"/>
  </ds:schemaRefs>
</ds:datastoreItem>
</file>

<file path=customXml/itemProps81.xml><?xml version="1.0" encoding="utf-8"?>
<ds:datastoreItem xmlns:ds="http://schemas.openxmlformats.org/officeDocument/2006/customXml" ds:itemID="{A8B83628-AD68-439C-AFF0-EC89C2014881}">
  <ds:schemaRefs>
    <ds:schemaRef ds:uri="http://schemas.microsoft.com/office/2006/documentManagement/types"/>
    <ds:schemaRef ds:uri="http://purl.org/dc/dcmitype/"/>
    <ds:schemaRef ds:uri="2ff4a757-ef58-4719-9cd6-c9998935b06f"/>
    <ds:schemaRef ds:uri="http://purl.org/dc/terms/"/>
    <ds:schemaRef ds:uri="53dcfa65-588a-4288-bff4-eca324ea375f"/>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82.xml><?xml version="1.0" encoding="utf-8"?>
<ds:datastoreItem xmlns:ds="http://schemas.openxmlformats.org/officeDocument/2006/customXml" ds:itemID="{5FAF543A-5777-449D-B9D5-5029387A9CD5}">
  <ds:schemaRefs>
    <ds:schemaRef ds:uri="53dcfa65-588a-4288-bff4-eca324ea375f"/>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2ff4a757-ef58-4719-9cd6-c9998935b06f"/>
    <ds:schemaRef ds:uri="http://purl.org/dc/terms/"/>
  </ds:schemaRefs>
</ds:datastoreItem>
</file>

<file path=customXml/itemProps83.xml><?xml version="1.0" encoding="utf-8"?>
<ds:datastoreItem xmlns:ds="http://schemas.openxmlformats.org/officeDocument/2006/customXml" ds:itemID="{CD99FBC2-25F7-4FD7-9A38-4943B77174B1}">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84.xml><?xml version="1.0" encoding="utf-8"?>
<ds:datastoreItem xmlns:ds="http://schemas.openxmlformats.org/officeDocument/2006/customXml" ds:itemID="{BAC906D6-D332-4BDE-9264-05BA2ED77D23}">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85.xml><?xml version="1.0" encoding="utf-8"?>
<ds:datastoreItem xmlns:ds="http://schemas.openxmlformats.org/officeDocument/2006/customXml" ds:itemID="{0CC98D90-E67C-43A6-8D2E-6D7B5D775188}">
  <ds:schemaRefs>
    <ds:schemaRef ds:uri="http://schemas.microsoft.com/sharepoint/v3/contenttype/forms"/>
  </ds:schemaRefs>
</ds:datastoreItem>
</file>

<file path=customXml/itemProps86.xml><?xml version="1.0" encoding="utf-8"?>
<ds:datastoreItem xmlns:ds="http://schemas.openxmlformats.org/officeDocument/2006/customXml" ds:itemID="{5FD91A4E-6C0D-446B-92E7-749A4689C67C}">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87.xml><?xml version="1.0" encoding="utf-8"?>
<ds:datastoreItem xmlns:ds="http://schemas.openxmlformats.org/officeDocument/2006/customXml" ds:itemID="{092F4F17-77D4-490A-A176-65058CFC4BED}">
  <ds:schemaRefs>
    <ds:schemaRef ds:uri="http://purl.org/dc/terms/"/>
    <ds:schemaRef ds:uri="http://schemas.microsoft.com/office/infopath/2007/PartnerControls"/>
    <ds:schemaRef ds:uri="http://schemas.microsoft.com/office/2006/metadata/properties"/>
    <ds:schemaRef ds:uri="2ff4a757-ef58-4719-9cd6-c9998935b06f"/>
    <ds:schemaRef ds:uri="http://schemas.openxmlformats.org/package/2006/metadata/core-properties"/>
    <ds:schemaRef ds:uri="http://schemas.microsoft.com/office/2006/documentManagement/types"/>
    <ds:schemaRef ds:uri="http://purl.org/dc/elements/1.1/"/>
    <ds:schemaRef ds:uri="53dcfa65-588a-4288-bff4-eca324ea375f"/>
    <ds:schemaRef ds:uri="http://www.w3.org/XML/1998/namespace"/>
    <ds:schemaRef ds:uri="http://purl.org/dc/dcmitype/"/>
  </ds:schemaRefs>
</ds:datastoreItem>
</file>

<file path=customXml/itemProps88.xml><?xml version="1.0" encoding="utf-8"?>
<ds:datastoreItem xmlns:ds="http://schemas.openxmlformats.org/officeDocument/2006/customXml" ds:itemID="{C6C448E2-3665-42FA-96B3-C50F6FDD1D8A}">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89.xml><?xml version="1.0" encoding="utf-8"?>
<ds:datastoreItem xmlns:ds="http://schemas.openxmlformats.org/officeDocument/2006/customXml" ds:itemID="{34E6CB37-8136-41D3-A69F-79AFA2CACB8B}">
  <ds:schemaRefs>
    <ds:schemaRef ds:uri="53dcfa65-588a-4288-bff4-eca324ea375f"/>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2ff4a757-ef58-4719-9cd6-c9998935b06f"/>
    <ds:schemaRef ds:uri="http://purl.org/dc/elements/1.1/"/>
  </ds:schemaRefs>
</ds:datastoreItem>
</file>

<file path=customXml/itemProps9.xml><?xml version="1.0" encoding="utf-8"?>
<ds:datastoreItem xmlns:ds="http://schemas.openxmlformats.org/officeDocument/2006/customXml" ds:itemID="{D9279957-D2BB-42DC-843D-7CACBAC8A0AA}">
  <ds:schemaRefs>
    <ds:schemaRef ds:uri="http://schemas.microsoft.com/sharepoint/v3/contenttype/forms"/>
  </ds:schemaRefs>
</ds:datastoreItem>
</file>

<file path=customXml/itemProps90.xml><?xml version="1.0" encoding="utf-8"?>
<ds:datastoreItem xmlns:ds="http://schemas.openxmlformats.org/officeDocument/2006/customXml" ds:itemID="{B25CD192-DB1F-4F9E-B0EC-550E5FFC1A04}">
  <ds:schemaRefs>
    <ds:schemaRef ds:uri="http://schemas.microsoft.com/sharepoint/v3/contenttype/forms"/>
  </ds:schemaRefs>
</ds:datastoreItem>
</file>

<file path=customXml/itemProps91.xml><?xml version="1.0" encoding="utf-8"?>
<ds:datastoreItem xmlns:ds="http://schemas.openxmlformats.org/officeDocument/2006/customXml" ds:itemID="{47993CFD-E314-4195-A31E-AB4E94DC14E5}">
  <ds:schemaRefs>
    <ds:schemaRef ds:uri="http://schemas.microsoft.com/sharepoint/v3/contenttype/forms"/>
  </ds:schemaRefs>
</ds:datastoreItem>
</file>

<file path=customXml/itemProps92.xml><?xml version="1.0" encoding="utf-8"?>
<ds:datastoreItem xmlns:ds="http://schemas.openxmlformats.org/officeDocument/2006/customXml" ds:itemID="{569FCF92-C3B5-4F99-B8FD-A9F27DF85102}">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93.xml><?xml version="1.0" encoding="utf-8"?>
<ds:datastoreItem xmlns:ds="http://schemas.openxmlformats.org/officeDocument/2006/customXml" ds:itemID="{1FBF16D5-4B11-408D-9A35-85817EA76CA1}">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94.xml><?xml version="1.0" encoding="utf-8"?>
<ds:datastoreItem xmlns:ds="http://schemas.openxmlformats.org/officeDocument/2006/customXml" ds:itemID="{8E99B153-B450-4872-B86F-FEF2EF6E46A5}">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95.xml><?xml version="1.0" encoding="utf-8"?>
<ds:datastoreItem xmlns:ds="http://schemas.openxmlformats.org/officeDocument/2006/customXml" ds:itemID="{39C22E4A-24B9-4472-832D-B063F1F6D6C1}">
  <ds:schemaRefs>
    <ds:schemaRef ds:uri="http://schemas.microsoft.com/sharepoint/v3/contenttype/forms"/>
  </ds:schemaRefs>
</ds:datastoreItem>
</file>

<file path=customXml/itemProps96.xml><?xml version="1.0" encoding="utf-8"?>
<ds:datastoreItem xmlns:ds="http://schemas.openxmlformats.org/officeDocument/2006/customXml" ds:itemID="{D4BE19D9-81CF-4042-BA3F-47A5A13C3B12}">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97.xml><?xml version="1.0" encoding="utf-8"?>
<ds:datastoreItem xmlns:ds="http://schemas.openxmlformats.org/officeDocument/2006/customXml" ds:itemID="{7F06332F-8C01-4F87-BA05-C61E4151EC3F}">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98.xml><?xml version="1.0" encoding="utf-8"?>
<ds:datastoreItem xmlns:ds="http://schemas.openxmlformats.org/officeDocument/2006/customXml" ds:itemID="{7EB1681F-3AC1-4217-8434-351F8A843FB1}">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99.xml><?xml version="1.0" encoding="utf-8"?>
<ds:datastoreItem xmlns:ds="http://schemas.openxmlformats.org/officeDocument/2006/customXml" ds:itemID="{2141A332-0A99-44FE-8CF7-81E651FE03E2}">
  <ds:schemaRefs>
    <ds:schemaRef ds:uri="http://www.w3.org/XML/1998/namespace"/>
    <ds:schemaRef ds:uri="http://schemas.openxmlformats.org/package/2006/metadata/core-properties"/>
    <ds:schemaRef ds:uri="http://schemas.microsoft.com/office/infopath/2007/PartnerControls"/>
    <ds:schemaRef ds:uri="http://purl.org/dc/elements/1.1/"/>
    <ds:schemaRef ds:uri="http://purl.org/dc/terms/"/>
    <ds:schemaRef ds:uri="http://schemas.microsoft.com/office/2006/documentManagement/types"/>
    <ds:schemaRef ds:uri="53dcfa65-588a-4288-bff4-eca324ea375f"/>
    <ds:schemaRef ds:uri="2ff4a757-ef58-4719-9cd6-c9998935b06f"/>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
  <TotalTime>116</TotalTime>
  <Words>1131</Words>
  <Application>Microsoft Office PowerPoint</Application>
  <PresentationFormat>Widescreen</PresentationFormat>
  <Paragraphs>115</Paragraphs>
  <Slides>32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Avenir LT Std 55 Roman</vt:lpstr>
      <vt:lpstr>Avenir LT Std 65 Medium</vt:lpstr>
      <vt:lpstr>Calibri</vt:lpstr>
      <vt:lpstr>Century Gothic</vt:lpstr>
      <vt:lpstr>Courier New</vt:lpstr>
      <vt:lpstr>Times New Roman</vt:lpstr>
      <vt:lpstr>Wingdings</vt:lpstr>
      <vt:lpstr>13780_PFL_PPT_template_Avenir_2-26-21_DRAFT</vt:lpstr>
      <vt:lpstr>Notas del presentador:</vt:lpstr>
      <vt:lpstr>El dilema de la diarrea</vt:lpstr>
      <vt:lpstr>¡CUANDO LAS TAREAS DE LA ATENCIÓN MÉDICA DAN UN CAMBIO DE RUMBO!</vt:lpstr>
      <vt:lpstr>EL DILEMA DE LA DIARREA</vt:lpstr>
      <vt:lpstr>¿Qué es lo primero que debe hacer?</vt:lpstr>
      <vt:lpstr>INCORRECTO</vt:lpstr>
      <vt:lpstr>¡CORRECTO!</vt:lpstr>
      <vt:lpstr>Ahora que tiene las manos limpias, ¿qué es lo siguiente?</vt:lpstr>
      <vt:lpstr>INCORRECTO</vt:lpstr>
      <vt:lpstr>¡CORRECTO!</vt:lpstr>
      <vt:lpstr>¡Genial! Ahora que ya tiene la bata puesta, ¿qué es lo siguiente?</vt:lpstr>
      <vt:lpstr>INCORRECTO</vt:lpstr>
      <vt:lpstr>¡CORRECTO!</vt:lpstr>
      <vt:lpstr>¡Genial! Ahora que tiene la bata y los guantes puestos, ¿qué es lo siguiente?</vt:lpstr>
      <vt:lpstr>INCORRECTO</vt:lpstr>
      <vt:lpstr>¡CORRECTO!</vt:lpstr>
      <vt:lpstr>¡Genial! Ahora que ha retirado las sábanas sucias y las ha metido en una bolsa, ¿qué es lo siguiente?</vt:lpstr>
      <vt:lpstr>INCORRECTO</vt:lpstr>
      <vt:lpstr>¡CORRECTO!</vt:lpstr>
      <vt:lpstr>¡Genial! Ahora que ha limpiado el colchón, ¿qué es lo siguiente?</vt:lpstr>
      <vt:lpstr>INCORRECTO</vt:lpstr>
      <vt:lpstr>¡CORRECTO!</vt:lpstr>
      <vt:lpstr>¡Genial! Ahora que se ha quitado la bata, ¿qué es lo siguiente?</vt:lpstr>
      <vt:lpstr>INCORRECTO</vt:lpstr>
      <vt:lpstr>¡CORRECTO!</vt:lpstr>
      <vt:lpstr>¡Genial! Ahora que se ha quitado la bata y los guantes, ¿qué es lo siguiente?</vt:lpstr>
      <vt:lpstr>INCORRECTO</vt:lpstr>
      <vt:lpstr>¡CORRECTO!</vt:lpstr>
      <vt:lpstr>Ahora que se ha limpiado las manos, está listo para continuar con el proceso de colocar la ropa de cama limpia.</vt:lpstr>
      <vt:lpstr>El dilema de la diarrea</vt:lpstr>
      <vt:lpstr>Preguntas</vt:lpstr>
      <vt:lpstr>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dilema de la diarrea (Spanish)</dc:title>
  <dc:subject>El dilema de la diarrea (Spanish)</dc:subject>
  <dc:creator>MDH Project Firstline;CDC Project Firstline</dc:creator>
  <cp:keywords>Germs, respiratory system, digestive system, blood, skin, infection control, reservoir</cp:keywords>
  <cp:lastModifiedBy>Hill, Katie (She/Her/Hers) (MDH)</cp:lastModifiedBy>
  <cp:revision>7</cp:revision>
  <dcterms:created xsi:type="dcterms:W3CDTF">2021-12-16T15:04:03Z</dcterms:created>
  <dcterms:modified xsi:type="dcterms:W3CDTF">2024-01-22T20:56:21Z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y fmtid="{D5CDD505-2E9C-101B-9397-08002B2CF9AE}" pid="3" name="ContentTypeId">
    <vt:lpwstr>0x010100A0F9789A2C6C6A42848AD3E83498EFFD</vt:lpwstr>
  </property>
  <property fmtid="{D5CDD505-2E9C-101B-9397-08002B2CF9AE}" pid="4" name="_MarkAsFinal">
    <vt:bool>true</vt:bool>
  </property>
</Properties>
</file>