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04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0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9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32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0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2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7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6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7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1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F59DC-414A-4F74-93B5-163348CE696A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4503-87DC-41A0-88A8-C493C2BE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6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3"/>
          <p:cNvSpPr txBox="1">
            <a:spLocks/>
          </p:cNvSpPr>
          <p:nvPr/>
        </p:nvSpPr>
        <p:spPr>
          <a:xfrm>
            <a:off x="2161647" y="8157950"/>
            <a:ext cx="4533680" cy="849791"/>
          </a:xfrm>
          <a:prstGeom prst="rect">
            <a:avLst/>
          </a:prstGeom>
        </p:spPr>
        <p:txBody>
          <a:bodyPr vert="horz" lIns="101846" tIns="50923" rIns="101846" bIns="50923" rtlCol="0">
            <a:noAutofit/>
          </a:bodyPr>
          <a:lstStyle>
            <a:lvl1pPr marL="381925" indent="-381925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504" indent="-318271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3084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2317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15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07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0019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92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284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Contact your healthcare provider or veterinarian if you or your pet become sick after swimming. </a:t>
            </a: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For more information call: xxx-xxx-</a:t>
            </a:r>
            <a:r>
              <a:rPr lang="en-US" sz="1800" b="1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xxxx</a:t>
            </a:r>
            <a:endParaRPr lang="en-US" sz="1800" b="1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34043"/>
            <a:ext cx="6858000" cy="138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This water may contain </a:t>
            </a:r>
            <a:r>
              <a:rPr lang="en-US" sz="28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blue-green algae that can be harmful</a:t>
            </a:r>
            <a:br>
              <a:rPr lang="en-US" sz="28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to humans and pets. </a:t>
            </a:r>
            <a:endParaRPr lang="en-US" sz="2800" b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0615" y="8201227"/>
            <a:ext cx="1774398" cy="76323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Insert your logo</a:t>
            </a:r>
            <a:endParaRPr lang="en-US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554480"/>
          </a:xfrm>
          <a:solidFill>
            <a:srgbClr val="FFC000"/>
          </a:solidFill>
          <a:ln w="38100">
            <a:noFill/>
          </a:ln>
        </p:spPr>
        <p:txBody>
          <a:bodyPr>
            <a:noAutofit/>
          </a:bodyPr>
          <a:lstStyle/>
          <a:p>
            <a:r>
              <a:rPr lang="en-US" sz="6400" b="1" dirty="0">
                <a:latin typeface="Franklin Gothic Demi" panose="020B0703020102020204" pitchFamily="34" charset="0"/>
              </a:rPr>
              <a:t>WATER </a:t>
            </a:r>
            <a:r>
              <a:rPr lang="en-US" sz="6400" b="1" dirty="0" smtClean="0">
                <a:latin typeface="Franklin Gothic Demi" panose="020B0703020102020204" pitchFamily="34" charset="0"/>
              </a:rPr>
              <a:t>ADVISORY</a:t>
            </a:r>
            <a:endParaRPr lang="en-US" sz="6400" b="1" dirty="0">
              <a:latin typeface="Franklin Gothic Demi" panose="020B0703020102020204" pitchFamily="34" charset="0"/>
            </a:endParaRPr>
          </a:p>
        </p:txBody>
      </p:sp>
      <p:sp>
        <p:nvSpPr>
          <p:cNvPr id="23" name="Content Placeholder 3"/>
          <p:cNvSpPr txBox="1">
            <a:spLocks/>
          </p:cNvSpPr>
          <p:nvPr/>
        </p:nvSpPr>
        <p:spPr>
          <a:xfrm>
            <a:off x="260615" y="3267621"/>
            <a:ext cx="4838988" cy="4320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To reduce the risk of illness: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7663" indent="-296863" fontAlgn="auto"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 not swim, waterski, </a:t>
            </a: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or tube if </a:t>
            </a: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the water looks like spilled green paint or pea soup</a:t>
            </a:r>
          </a:p>
          <a:p>
            <a:pPr marL="347663" indent="-296863" fontAlgn="auto">
              <a:spcAft>
                <a:spcPts val="0"/>
              </a:spcAft>
            </a:pP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Avoid swallowing water and watch </a:t>
            </a: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small children and pets who may ingest water</a:t>
            </a:r>
          </a:p>
          <a:p>
            <a:pPr marL="347663" indent="-296863" fontAlgn="auto"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Rinse off with clean water after swimming</a:t>
            </a:r>
          </a:p>
          <a:p>
            <a:pPr marL="347663" indent="-296863" fontAlgn="auto">
              <a:spcAft>
                <a:spcPts val="0"/>
              </a:spcAft>
            </a:pP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Stay away from areas </a:t>
            </a: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of scum when </a:t>
            </a: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boating</a:t>
            </a:r>
            <a:endParaRPr lang="en-US" sz="22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272424" y="2959004"/>
            <a:ext cx="1280160" cy="4937760"/>
            <a:chOff x="5330031" y="3074218"/>
            <a:chExt cx="1280160" cy="4937760"/>
          </a:xfrm>
        </p:grpSpPr>
        <p:grpSp>
          <p:nvGrpSpPr>
            <p:cNvPr id="14" name="Group 13"/>
            <p:cNvGrpSpPr/>
            <p:nvPr/>
          </p:nvGrpSpPr>
          <p:grpSpPr>
            <a:xfrm>
              <a:off x="5330031" y="3074218"/>
              <a:ext cx="1280160" cy="4937760"/>
              <a:chOff x="5330031" y="3074218"/>
              <a:chExt cx="1280160" cy="4937760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5330031" y="6900060"/>
                <a:ext cx="1280160" cy="1111918"/>
                <a:chOff x="7428614" y="1559446"/>
                <a:chExt cx="2103120" cy="1828800"/>
              </a:xfrm>
            </p:grpSpPr>
            <p:sp>
              <p:nvSpPr>
                <p:cNvPr id="22" name="Isosceles Triangle 21"/>
                <p:cNvSpPr/>
                <p:nvPr/>
              </p:nvSpPr>
              <p:spPr>
                <a:xfrm>
                  <a:off x="7428614" y="1559446"/>
                  <a:ext cx="2103120" cy="1828800"/>
                </a:xfrm>
                <a:prstGeom prst="triangle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BEBA8EAE-BF5A-486C-A8C5-ECC9F3942E4B}">
                      <a14:imgProps xmlns:a14="http://schemas.microsoft.com/office/drawing/2010/main">
                        <a14:imgLayer r:embed="rId3">
                          <a14:imgEffect>
                            <a14:backgroundRemoval t="821" b="100000" l="0" r="100000">
                              <a14:foregroundMark x1="75293" y1="24538" x2="75293" y2="24538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61840" y="2337583"/>
                  <a:ext cx="1057473" cy="10058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8" name="Group 17"/>
              <p:cNvGrpSpPr/>
              <p:nvPr/>
            </p:nvGrpSpPr>
            <p:grpSpPr>
              <a:xfrm>
                <a:off x="5330031" y="3074218"/>
                <a:ext cx="1280160" cy="1111918"/>
                <a:chOff x="489098" y="1559446"/>
                <a:chExt cx="2103120" cy="1828800"/>
              </a:xfrm>
            </p:grpSpPr>
            <p:sp>
              <p:nvSpPr>
                <p:cNvPr id="5" name="Isosceles Triangle 4"/>
                <p:cNvSpPr/>
                <p:nvPr/>
              </p:nvSpPr>
              <p:spPr>
                <a:xfrm>
                  <a:off x="489098" y="1559446"/>
                  <a:ext cx="2103120" cy="1828800"/>
                </a:xfrm>
                <a:prstGeom prst="triangle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9" name="Picture 4"/>
                <p:cNvPicPr>
                  <a:picLocks noChangeAspect="1" noChangeArrowheads="1"/>
                </p:cNvPicPr>
                <p:nvPr/>
              </p:nvPicPr>
              <p:blipFill rotWithShape="1"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14000" b="87667" l="9333" r="93000">
                              <a14:foregroundMark x1="77333" y1="53667" x2="77333" y2="53667"/>
                              <a14:foregroundMark x1="55000" y1="77000" x2="55000" y2="77000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966" t="5586" r="5310" b="7793"/>
                <a:stretch/>
              </p:blipFill>
              <p:spPr bwMode="auto">
                <a:xfrm>
                  <a:off x="790977" y="2011879"/>
                  <a:ext cx="1296468" cy="1280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330031" y="4349499"/>
                <a:ext cx="1280160" cy="1111918"/>
                <a:chOff x="2810545" y="1559446"/>
                <a:chExt cx="2103120" cy="1828800"/>
              </a:xfrm>
            </p:grpSpPr>
            <p:sp>
              <p:nvSpPr>
                <p:cNvPr id="19" name="Isosceles Triangle 18"/>
                <p:cNvSpPr/>
                <p:nvPr/>
              </p:nvSpPr>
              <p:spPr>
                <a:xfrm>
                  <a:off x="2810545" y="1559446"/>
                  <a:ext cx="2103120" cy="1828800"/>
                </a:xfrm>
                <a:prstGeom prst="triangle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29" name="Picture 5"/>
                <p:cNvPicPr>
                  <a:picLocks noChangeAspect="1" noChangeArrowheads="1"/>
                </p:cNvPicPr>
                <p:nvPr/>
              </p:nvPicPr>
              <p:blipFill rotWithShape="1">
                <a:blip r:embed="rId6" cstate="print">
                  <a:extLst>
                    <a:ext uri="{BEBA8EAE-BF5A-486C-A8C5-ECC9F3942E4B}">
                      <a14:imgProps xmlns:a14="http://schemas.microsoft.com/office/drawing/2010/main">
                        <a14:imgLayer r:embed="rId7">
                          <a14:imgEffect>
                            <a14:backgroundRemoval t="5667" b="93000" l="8000" r="93167">
                              <a14:foregroundMark x1="19833" y1="13167" x2="19833" y2="13167"/>
                              <a14:foregroundMark x1="50167" y1="84167" x2="50167" y2="84167"/>
                              <a14:foregroundMark x1="65667" y1="28667" x2="65667" y2="28667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310" t="4895" r="5310" b="6000"/>
                <a:stretch/>
              </p:blipFill>
              <p:spPr bwMode="auto">
                <a:xfrm>
                  <a:off x="3353303" y="2256434"/>
                  <a:ext cx="1097280" cy="10938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6" name="Group 5"/>
            <p:cNvGrpSpPr/>
            <p:nvPr/>
          </p:nvGrpSpPr>
          <p:grpSpPr>
            <a:xfrm>
              <a:off x="5330031" y="5624780"/>
              <a:ext cx="1280160" cy="1111918"/>
              <a:chOff x="5330031" y="5624780"/>
              <a:chExt cx="1280160" cy="1111918"/>
            </a:xfrm>
          </p:grpSpPr>
          <p:sp>
            <p:nvSpPr>
              <p:cNvPr id="21" name="Isosceles Triangle 20"/>
              <p:cNvSpPr/>
              <p:nvPr/>
            </p:nvSpPr>
            <p:spPr>
              <a:xfrm>
                <a:off x="5330031" y="5624780"/>
                <a:ext cx="1280160" cy="1111918"/>
              </a:xfrm>
              <a:prstGeom prst="triangle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8" name="Picture 6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0" b="100000" l="0" r="100000">
                            <a14:foregroundMark x1="10949" y1="32667" x2="10949" y2="32667"/>
                            <a14:foregroundMark x1="86131" y1="54000" x2="86131" y2="54000"/>
                            <a14:foregroundMark x1="87591" y1="38667" x2="87591" y2="38667"/>
                            <a14:foregroundMark x1="89051" y1="26000" x2="89051" y2="26000"/>
                            <a14:foregroundMark x1="78832" y1="76667" x2="78832" y2="76667"/>
                            <a14:foregroundMark x1="74453" y1="91333" x2="74453" y2="91333"/>
                            <a14:foregroundMark x1="34307" y1="93333" x2="34307" y2="93333"/>
                            <a14:foregroundMark x1="43066" y1="19333" x2="43066" y2="19333"/>
                            <a14:foregroundMark x1="54745" y1="18000" x2="54745" y2="18000"/>
                            <a14:foregroundMark x1="17886" y1="67164" x2="17886" y2="67164"/>
                            <a14:foregroundMark x1="17886" y1="82090" x2="17886" y2="82090"/>
                            <a14:foregroundMark x1="12195" y1="54478" x2="12195" y2="54478"/>
                            <a14:foregroundMark x1="10569" y1="20149" x2="10569" y2="20149"/>
                            <a14:foregroundMark x1="28455" y1="18657" x2="28455" y2="18657"/>
                            <a14:foregroundMark x1="91057" y1="5224" x2="91057" y2="5224"/>
                            <a14:foregroundMark x1="72358" y1="18657" x2="72358" y2="18657"/>
                            <a14:foregroundMark x1="89344" y1="14179" x2="89344" y2="14179"/>
                            <a14:foregroundMark x1="91803" y1="17910" x2="91803" y2="17910"/>
                            <a14:foregroundMark x1="87705" y1="35075" x2="87705" y2="35075"/>
                            <a14:foregroundMark x1="86066" y1="47761" x2="86066" y2="47761"/>
                            <a14:foregroundMark x1="81967" y1="66418" x2="81967" y2="66418"/>
                            <a14:foregroundMark x1="18033" y1="60448" x2="18033" y2="60448"/>
                            <a14:foregroundMark x1="14754" y1="42537" x2="14754" y2="42537"/>
                            <a14:foregroundMark x1="9836" y1="14925" x2="9836" y2="14925"/>
                            <a14:foregroundMark x1="8197" y1="5970" x2="8197" y2="5970"/>
                            <a14:foregroundMark x1="30328" y1="14179" x2="30328" y2="14179"/>
                            <a14:foregroundMark x1="49180" y1="15672" x2="49180" y2="15672"/>
                            <a14:foregroundMark x1="62295" y1="15672" x2="62295" y2="15672"/>
                            <a14:backgroundMark x1="5109" y1="82000" x2="5109" y2="82000"/>
                            <a14:backgroundMark x1="50365" y1="46667" x2="50365" y2="46667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33280" y="6127389"/>
                <a:ext cx="508354" cy="5559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52946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3"/>
          <p:cNvSpPr txBox="1">
            <a:spLocks/>
          </p:cNvSpPr>
          <p:nvPr/>
        </p:nvSpPr>
        <p:spPr>
          <a:xfrm>
            <a:off x="2161647" y="8157950"/>
            <a:ext cx="4533680" cy="849791"/>
          </a:xfrm>
          <a:prstGeom prst="rect">
            <a:avLst/>
          </a:prstGeom>
        </p:spPr>
        <p:txBody>
          <a:bodyPr vert="horz" lIns="101846" tIns="50923" rIns="101846" bIns="50923" rtlCol="0">
            <a:noAutofit/>
          </a:bodyPr>
          <a:lstStyle>
            <a:lvl1pPr marL="381925" indent="-381925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504" indent="-318271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3084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2317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15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07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0019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92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284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Contact your healthcare provider or veterinarian if you or your pet become sick after swimming. </a:t>
            </a: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For more information call: xxx-xxx-</a:t>
            </a:r>
            <a:r>
              <a:rPr lang="en-US" sz="1800" b="1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xxxx</a:t>
            </a:r>
            <a:endParaRPr lang="en-US" sz="1800" b="1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34043"/>
            <a:ext cx="6858000" cy="138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This water may contain </a:t>
            </a:r>
            <a:r>
              <a:rPr lang="en-US" sz="28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blue-green algae that can be harmful</a:t>
            </a:r>
            <a:br>
              <a:rPr lang="en-US" sz="28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to humans and pets. </a:t>
            </a:r>
            <a:endParaRPr lang="en-US" sz="2800" b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0615" y="8201227"/>
            <a:ext cx="1774398" cy="76323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Insert your logo</a:t>
            </a:r>
            <a:endParaRPr lang="en-US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554480"/>
          </a:xfrm>
          <a:solidFill>
            <a:srgbClr val="FFC000"/>
          </a:solidFill>
          <a:ln w="38100">
            <a:noFill/>
          </a:ln>
        </p:spPr>
        <p:txBody>
          <a:bodyPr>
            <a:noAutofit/>
          </a:bodyPr>
          <a:lstStyle/>
          <a:p>
            <a:r>
              <a:rPr lang="en-US" sz="6400" b="1" dirty="0">
                <a:latin typeface="Franklin Gothic Demi" panose="020B0703020102020204" pitchFamily="34" charset="0"/>
              </a:rPr>
              <a:t>WATER </a:t>
            </a:r>
            <a:r>
              <a:rPr lang="en-US" sz="6400" b="1" dirty="0" smtClean="0">
                <a:latin typeface="Franklin Gothic Demi" panose="020B0703020102020204" pitchFamily="34" charset="0"/>
              </a:rPr>
              <a:t>ADVISORY</a:t>
            </a:r>
            <a:endParaRPr lang="en-US" sz="6400" b="1" dirty="0">
              <a:latin typeface="Franklin Gothic Demi" panose="020B070302010202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099602" y="3098522"/>
            <a:ext cx="1554480" cy="4856993"/>
            <a:chOff x="5041996" y="3049525"/>
            <a:chExt cx="1645920" cy="494598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1996" y="6761066"/>
              <a:ext cx="1645920" cy="123444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1996" y="4320703"/>
              <a:ext cx="1645920" cy="1136559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1996" y="3049525"/>
              <a:ext cx="1645920" cy="123444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1996" y="5493999"/>
              <a:ext cx="1645920" cy="1234440"/>
            </a:xfrm>
            <a:prstGeom prst="rect">
              <a:avLst/>
            </a:prstGeom>
          </p:spPr>
        </p:pic>
      </p:grpSp>
      <p:sp>
        <p:nvSpPr>
          <p:cNvPr id="14" name="Content Placeholder 3"/>
          <p:cNvSpPr txBox="1">
            <a:spLocks/>
          </p:cNvSpPr>
          <p:nvPr/>
        </p:nvSpPr>
        <p:spPr>
          <a:xfrm>
            <a:off x="203008" y="3366755"/>
            <a:ext cx="4838988" cy="4320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To reduce the risk of illness: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7663" indent="-296863" fontAlgn="auto"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 not swim, waterski, </a:t>
            </a: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or tube if </a:t>
            </a: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the water looks like spilled green paint or pea soup</a:t>
            </a:r>
          </a:p>
          <a:p>
            <a:pPr marL="347663" indent="-296863" fontAlgn="auto">
              <a:spcAft>
                <a:spcPts val="0"/>
              </a:spcAft>
            </a:pP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Avoid swallowing water and watch </a:t>
            </a: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small children and pets who may ingest water</a:t>
            </a:r>
          </a:p>
          <a:p>
            <a:pPr marL="347663" indent="-296863" fontAlgn="auto"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Rinse off with clean water after swimming</a:t>
            </a:r>
          </a:p>
          <a:p>
            <a:pPr marL="347663" indent="-296863" fontAlgn="auto">
              <a:spcAft>
                <a:spcPts val="0"/>
              </a:spcAft>
            </a:pP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Stay away from areas </a:t>
            </a: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of scum when </a:t>
            </a: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boating</a:t>
            </a:r>
            <a:endParaRPr lang="en-US" sz="22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182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WATER ADVISORY</vt:lpstr>
      <vt:lpstr>WATER ADVISORY</vt:lpstr>
    </vt:vector>
  </TitlesOfParts>
  <Company>Minnesota Department of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ADVISORY</dc:title>
  <dc:creator>SRG</dc:creator>
  <cp:lastModifiedBy>SRG</cp:lastModifiedBy>
  <cp:revision>2</cp:revision>
  <dcterms:created xsi:type="dcterms:W3CDTF">2014-08-04T21:36:40Z</dcterms:created>
  <dcterms:modified xsi:type="dcterms:W3CDTF">2014-08-22T21:19:35Z</dcterms:modified>
</cp:coreProperties>
</file>