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handoutMasterIdLst>
    <p:handoutMasterId r:id="rId3"/>
  </p:handout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of, Emma (MDH)" initials="LE(" lastIdx="1" clrIdx="0">
    <p:extLst>
      <p:ext uri="{19B8F6BF-5375-455C-9EA6-DF929625EA0E}">
        <p15:presenceInfo xmlns:p15="http://schemas.microsoft.com/office/powerpoint/2012/main" userId="S-1-5-21-1314793539-288207475-437156019-348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5B1"/>
    <a:srgbClr val="9BCBEB"/>
    <a:srgbClr val="8D3F2B"/>
    <a:srgbClr val="003865"/>
    <a:srgbClr val="A4BCC2"/>
    <a:srgbClr val="FFC845"/>
    <a:srgbClr val="F5E1A4"/>
    <a:srgbClr val="78BE21"/>
    <a:srgbClr val="0D5257"/>
    <a:srgbClr val="0784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84" d="100"/>
          <a:sy n="84" d="100"/>
        </p:scale>
        <p:origin x="285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handoutMaster" Target="handoutMasters/handout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6C10E-9407-48EE-98AE-DC2D35C42B35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6D5BBC-78AA-47F8-9548-361A297B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60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health.state.mn.us/onehealthabx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 descr="Background image"/>
          <p:cNvSpPr/>
          <p:nvPr userDrawn="1"/>
        </p:nvSpPr>
        <p:spPr>
          <a:xfrm>
            <a:off x="-23012" y="7270043"/>
            <a:ext cx="6858000" cy="19046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 descr="Background image"/>
          <p:cNvSpPr/>
          <p:nvPr userDrawn="1"/>
        </p:nvSpPr>
        <p:spPr>
          <a:xfrm>
            <a:off x="-23012" y="5841561"/>
            <a:ext cx="6881012" cy="1586528"/>
          </a:xfrm>
          <a:prstGeom prst="rect">
            <a:avLst/>
          </a:prstGeom>
          <a:solidFill>
            <a:srgbClr val="0065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324372" y="8237538"/>
            <a:ext cx="2209257" cy="7477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Rectangle 28"/>
          <p:cNvSpPr/>
          <p:nvPr userDrawn="1"/>
        </p:nvSpPr>
        <p:spPr>
          <a:xfrm>
            <a:off x="3454400" y="2052296"/>
            <a:ext cx="3403600" cy="378926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 descr="Background image"/>
          <p:cNvSpPr/>
          <p:nvPr userDrawn="1"/>
        </p:nvSpPr>
        <p:spPr>
          <a:xfrm>
            <a:off x="0" y="-1"/>
            <a:ext cx="6858000" cy="2059343"/>
          </a:xfrm>
          <a:prstGeom prst="rect">
            <a:avLst/>
          </a:prstGeom>
          <a:solidFill>
            <a:srgbClr val="9BC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ubtitle 2"/>
          <p:cNvSpPr txBox="1">
            <a:spLocks/>
          </p:cNvSpPr>
          <p:nvPr userDrawn="1"/>
        </p:nvSpPr>
        <p:spPr>
          <a:xfrm>
            <a:off x="-243368" y="6264089"/>
            <a:ext cx="7299581" cy="7738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00" b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Learn more about antibiotic resistance and stewardship: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00" b="1" kern="1200" dirty="0" smtClean="0">
                <a:solidFill>
                  <a:srgbClr val="003865"/>
                </a:solidFill>
                <a:effectLst/>
                <a:latin typeface="+mn-lt"/>
                <a:ea typeface="+mn-ea"/>
                <a:cs typeface="+mn-cs"/>
                <a:hlinkClick r:id="rId2"/>
              </a:rPr>
              <a:t>www.health.state.mn.us/onehealthabx</a:t>
            </a:r>
            <a:endParaRPr lang="en-US" sz="2200" b="1" kern="1200" dirty="0">
              <a:solidFill>
                <a:srgbClr val="003865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35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556967" y="4854830"/>
            <a:ext cx="3198464" cy="77873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 marL="342900" indent="0">
              <a:buFontTx/>
              <a:buNone/>
              <a:defRPr sz="1200"/>
            </a:lvl2pPr>
            <a:lvl3pPr marL="685800" indent="0">
              <a:buFontTx/>
              <a:buNone/>
              <a:defRPr sz="1200"/>
            </a:lvl3pPr>
            <a:lvl4pPr marL="1028700" indent="0">
              <a:buFontTx/>
              <a:buNone/>
              <a:defRPr sz="1200"/>
            </a:lvl4pPr>
            <a:lvl5pPr marL="1371600" indent="0">
              <a:buFontTx/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36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58961" y="2180900"/>
            <a:ext cx="2969212" cy="350991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7" name="Rectangle 36"/>
          <p:cNvSpPr/>
          <p:nvPr userDrawn="1"/>
        </p:nvSpPr>
        <p:spPr>
          <a:xfrm>
            <a:off x="67048" y="68827"/>
            <a:ext cx="6677881" cy="1899240"/>
          </a:xfrm>
          <a:prstGeom prst="rect">
            <a:avLst/>
          </a:prstGeom>
          <a:noFill/>
          <a:ln w="38100" cmpd="thinThick">
            <a:solidFill>
              <a:srgbClr val="0038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 userDrawn="1"/>
        </p:nvSpPr>
        <p:spPr>
          <a:xfrm>
            <a:off x="216556" y="197015"/>
            <a:ext cx="63788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3865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 pledge to do my part to prevent antibiotic-resistant infections</a:t>
            </a:r>
            <a:r>
              <a:rPr lang="en-US" sz="3200" b="1" baseline="0" dirty="0" smtClean="0">
                <a:solidFill>
                  <a:srgbClr val="003865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US" sz="3200" b="1" baseline="0" dirty="0" smtClean="0">
                <a:solidFill>
                  <a:srgbClr val="003865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b="1" baseline="0" dirty="0" smtClean="0">
                <a:solidFill>
                  <a:srgbClr val="003865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and to keep your pet healthy.</a:t>
            </a:r>
            <a:endParaRPr lang="en-US" sz="3200" b="1" dirty="0">
              <a:solidFill>
                <a:srgbClr val="003865"/>
              </a:solidFill>
              <a:latin typeface="+mn-lt"/>
            </a:endParaRPr>
          </a:p>
        </p:txBody>
      </p:sp>
      <p:pic>
        <p:nvPicPr>
          <p:cNvPr id="39" name="Picture 2" descr="Image result for i am antibiotics awar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0759" y="2368899"/>
            <a:ext cx="2470881" cy="2063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046" y="7766583"/>
            <a:ext cx="1135374" cy="121866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56" y="8216874"/>
            <a:ext cx="1117215" cy="768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71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3101F-A3E3-4F3E-99EE-8A447576668B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19681-9F26-4A02-9A1A-9DC0FB55A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38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3577590" y="4977746"/>
            <a:ext cx="3166109" cy="71307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Your name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Your title</a:t>
            </a:r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47531" y="2180900"/>
            <a:ext cx="2969212" cy="350991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02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FCF0B2"/>
      </a:lt2>
      <a:accent1>
        <a:srgbClr val="5D9741"/>
      </a:accent1>
      <a:accent2>
        <a:srgbClr val="7B121C"/>
      </a:accent2>
      <a:accent3>
        <a:srgbClr val="3771B8"/>
      </a:accent3>
      <a:accent4>
        <a:srgbClr val="D1D3D4"/>
      </a:accent4>
      <a:accent5>
        <a:srgbClr val="A58964"/>
      </a:accent5>
      <a:accent6>
        <a:srgbClr val="FFC000"/>
      </a:accent6>
      <a:hlink>
        <a:srgbClr val="FFFFFF"/>
      </a:hlink>
      <a:folHlink>
        <a:srgbClr val="D8D8D8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</TotalTime>
  <Words>4</Words>
  <Application>Microsoft Office PowerPoint</Application>
  <PresentationFormat>Letter Paper (8.5x11 in)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template: I pledge to do my part to prevent antibiotic-resistant infections and to keep your pet healthy</dc:title>
  <dc:creator>MN Dept of Health</dc:creator>
  <cp:lastModifiedBy>Hill, Katie (MDH)</cp:lastModifiedBy>
  <cp:revision>39</cp:revision>
  <dcterms:created xsi:type="dcterms:W3CDTF">2016-11-08T20:32:22Z</dcterms:created>
  <dcterms:modified xsi:type="dcterms:W3CDTF">2018-10-29T13:34:06Z</dcterms:modified>
</cp:coreProperties>
</file>