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3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7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83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942749"/>
            <a:ext cx="8229600" cy="232062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514278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spc="56" baseline="0">
                <a:solidFill>
                  <a:schemeClr val="tx1"/>
                </a:solidFill>
              </a:defRPr>
            </a:lvl1pPr>
            <a:lvl2pPr marL="257138" indent="0" algn="ctr">
              <a:buNone/>
              <a:defRPr sz="1125"/>
            </a:lvl2pPr>
            <a:lvl3pPr marL="514278" indent="0" algn="ctr">
              <a:buNone/>
              <a:defRPr sz="1013"/>
            </a:lvl3pPr>
            <a:lvl4pPr marL="771407" indent="0" algn="ctr">
              <a:buNone/>
              <a:defRPr sz="900"/>
            </a:lvl4pPr>
            <a:lvl5pPr marL="1028548" indent="0" algn="ctr">
              <a:buNone/>
              <a:defRPr sz="900"/>
            </a:lvl5pPr>
            <a:lvl6pPr marL="1285683" indent="0" algn="ctr">
              <a:buNone/>
              <a:defRPr sz="900"/>
            </a:lvl6pPr>
            <a:lvl7pPr marL="1542819" indent="0" algn="ctr">
              <a:buNone/>
              <a:defRPr sz="900"/>
            </a:lvl7pPr>
            <a:lvl8pPr marL="1799958" indent="0" algn="ctr">
              <a:buNone/>
              <a:defRPr sz="900"/>
            </a:lvl8pPr>
            <a:lvl9pPr marL="2057091" indent="0" algn="ctr">
              <a:buNone/>
              <a:defRPr sz="900"/>
            </a:lvl9pPr>
          </a:lstStyle>
          <a:p>
            <a:r>
              <a:rPr lang="en-US" dirty="0" smtClean="0"/>
              <a:t>Subtitle…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457218"/>
            <a:ext cx="8229600" cy="22678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Title…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Minnesota Department of Health logo" title="logo Minnesota Department of Health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18" y="5943600"/>
            <a:ext cx="3086106" cy="457200"/>
          </a:xfrm>
          <a:prstGeom prst="rect">
            <a:avLst/>
          </a:prstGeom>
        </p:spPr>
      </p:pic>
      <p:sp>
        <p:nvSpPr>
          <p:cNvPr id="9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89475" y="6400818"/>
            <a:ext cx="8314414" cy="2549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051"/>
              </a:lnSpc>
              <a:spcBef>
                <a:spcPts val="0"/>
              </a:spcBef>
              <a:buFontTx/>
              <a:buNone/>
              <a:defRPr sz="1051" b="1" baseline="0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PROGRAM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34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4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7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0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0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1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2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14BA1-00D7-4CA5-9D19-EE7C7A8A3CD7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5B2D8-0CE8-466A-BE6D-DA9A1000D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ealth.state.mn.us/diseases/antibioticresistanc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332057"/>
            <a:ext cx="12192000" cy="110754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What You Can Do to Help </a:t>
            </a:r>
            <a:r>
              <a:rPr lang="en-US" sz="3600" b="1" dirty="0" smtClean="0">
                <a:latin typeface="+mn-lt"/>
              </a:rPr>
              <a:t>Prevent </a:t>
            </a:r>
            <a:br>
              <a:rPr lang="en-US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>Antibiotic </a:t>
            </a:r>
            <a:r>
              <a:rPr lang="en-US" sz="3600" b="1" dirty="0">
                <a:latin typeface="+mn-lt"/>
              </a:rPr>
              <a:t>Resistance</a:t>
            </a:r>
            <a:endParaRPr lang="en-US" sz="3600" b="1" dirty="0">
              <a:latin typeface="+mn-lt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55077" y="1661746"/>
            <a:ext cx="7033846" cy="435347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7477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endParaRPr lang="en-US" sz="900" dirty="0" smtClean="0">
              <a:solidFill>
                <a:prstClr val="black"/>
              </a:solidFill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 smtClean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Prevent </a:t>
            </a: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infections through handwashing, vaccination, and food safety.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 smtClean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Tell </a:t>
            </a: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your health care provider you are concerned about resistance.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Ask your provider how you can get symptom relief without antibiotics.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Take antibiotics exactly as prescribed.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Discard any leftover medication as directed.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Never skip doses or stop taking an antibiotic early.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Recognize that antibiotics are not needed for viral infections </a:t>
            </a:r>
            <a:r>
              <a:rPr lang="en-US" sz="1500" dirty="0" smtClean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like cold </a:t>
            </a: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or flu.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Never pressure your health care provider to prescribe an antibiotic.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Never save antibiotics for the next time you get sick.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Never take antibiotics prescribed for someone else.</a:t>
            </a:r>
          </a:p>
          <a:p>
            <a:pPr marL="519113" indent="-280988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  <a:defRPr/>
            </a:pPr>
            <a:r>
              <a:rPr lang="en-US" sz="15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Ask about vaccines to prevent infections treated with antibiotics.</a:t>
            </a:r>
          </a:p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Learn more: 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www.health.state.mn.us/diseases/antibioticresistance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Picture 6" descr="Minnesota Department of Health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112" y="6083915"/>
            <a:ext cx="822960" cy="566000"/>
          </a:xfrm>
          <a:prstGeom prst="rect">
            <a:avLst/>
          </a:prstGeom>
        </p:spPr>
      </p:pic>
      <p:pic>
        <p:nvPicPr>
          <p:cNvPr id="8" name="Picture 4" descr="We are antibiotics awar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9" b="4894"/>
          <a:stretch/>
        </p:blipFill>
        <p:spPr bwMode="auto">
          <a:xfrm>
            <a:off x="148120" y="5347007"/>
            <a:ext cx="1813913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902" y="998806"/>
            <a:ext cx="1508042" cy="132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8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122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1_Office Theme</vt:lpstr>
      <vt:lpstr>What You Can Do to Help Prevent  Antibiotic Resistance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Can Do to Help Prevent Antibiotic Resistance</dc:title>
  <dc:creator>MN Dept of Health</dc:creator>
  <cp:lastModifiedBy>Hill, Katie (MDH)</cp:lastModifiedBy>
  <cp:revision>6</cp:revision>
  <dcterms:created xsi:type="dcterms:W3CDTF">2019-06-12T13:06:22Z</dcterms:created>
  <dcterms:modified xsi:type="dcterms:W3CDTF">2019-06-12T13:44:18Z</dcterms:modified>
</cp:coreProperties>
</file>