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1"/>
    <a:srgbClr val="078497"/>
    <a:srgbClr val="78BE21"/>
    <a:srgbClr val="F37920"/>
    <a:srgbClr val="C0EB8D"/>
    <a:srgbClr val="F2771C"/>
    <a:srgbClr val="F9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94" autoAdjust="0"/>
  </p:normalViewPr>
  <p:slideViewPr>
    <p:cSldViewPr snapToGrid="0">
      <p:cViewPr varScale="1">
        <p:scale>
          <a:sx n="91" d="100"/>
          <a:sy n="91" d="100"/>
        </p:scale>
        <p:origin x="17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0C05E-62AF-4119-BD36-1164B1F2F868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F23C5-1406-4000-AF04-49FE6344C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9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78BE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167148" y="2285496"/>
            <a:ext cx="6489240" cy="5629757"/>
          </a:xfrm>
          <a:prstGeom prst="roundRect">
            <a:avLst>
              <a:gd name="adj" fmla="val 5862"/>
            </a:avLst>
          </a:prstGeom>
          <a:solidFill>
            <a:schemeClr val="bg1"/>
          </a:solidFill>
          <a:ln>
            <a:solidFill>
              <a:srgbClr val="006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8127851"/>
            <a:ext cx="6857999" cy="1016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2384" y="5074576"/>
            <a:ext cx="3684007" cy="316642"/>
          </a:xfrm>
        </p:spPr>
        <p:txBody>
          <a:bodyPr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rgbClr val="0065B1"/>
                </a:solidFill>
                <a:latin typeface="+mn-lt"/>
              </a:defRPr>
            </a:lvl1pPr>
          </a:lstStyle>
          <a:p>
            <a:r>
              <a:rPr lang="en-US" dirty="0" smtClean="0"/>
              <a:t>I pledge to prescribe antibiotics responsibly.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269486" y="7367081"/>
            <a:ext cx="6338268" cy="60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rgbClr val="078497"/>
                </a:solidFill>
                <a:effectLst/>
                <a:latin typeface="+mn-lt"/>
                <a:ea typeface="+mn-ea"/>
                <a:cs typeface="+mn-cs"/>
              </a:rPr>
              <a:t>Find out how you have a role in antibiotic stewardship: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u="sng" kern="1200" dirty="0" smtClean="0">
                <a:solidFill>
                  <a:srgbClr val="078497"/>
                </a:solidFill>
                <a:effectLst/>
                <a:latin typeface="+mn-lt"/>
                <a:ea typeface="+mn-ea"/>
                <a:cs typeface="+mn-cs"/>
              </a:rPr>
              <a:t>www.health.state.mn.us/onehealthabx</a:t>
            </a:r>
            <a:endParaRPr lang="en-US" sz="1400" b="0" u="sng" kern="1200" dirty="0">
              <a:solidFill>
                <a:srgbClr val="078497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167148" y="3896598"/>
            <a:ext cx="61732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kern="1200" dirty="0" smtClean="0">
                <a:solidFill>
                  <a:srgbClr val="078497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promise </a:t>
            </a:r>
            <a:r>
              <a:rPr lang="en-US" sz="2400" b="1" kern="1200" dirty="0" smtClean="0">
                <a:solidFill>
                  <a:srgbClr val="078497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do my part to combat the development of antibiotic resistance. </a:t>
            </a:r>
            <a:endParaRPr lang="en-US" sz="1200" b="1" dirty="0" smtClean="0">
              <a:solidFill>
                <a:srgbClr val="078497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7" y="8238123"/>
            <a:ext cx="1087166" cy="747710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47131" y="8237538"/>
            <a:ext cx="2209257" cy="7477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58572" y="135861"/>
            <a:ext cx="67994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200" b="1" i="0" cap="small" baseline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Got  the  flu </a:t>
            </a:r>
            <a:r>
              <a:rPr lang="en-US" sz="6000" b="1" i="0" cap="small" baseline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n-US" sz="7200" b="1" i="0" cap="small" baseline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feeling  sick?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i="0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Just remember, antibiotics won’t do the trick!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72435" y="5391935"/>
            <a:ext cx="3683951" cy="1174828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ü"/>
              <a:defRPr sz="1200"/>
            </a:lvl1pPr>
            <a:lvl2pPr marL="514350" indent="-171450">
              <a:buFont typeface="Wingdings" panose="05000000000000000000" pitchFamily="2" charset="2"/>
              <a:buChar char="ü"/>
              <a:defRPr sz="1200"/>
            </a:lvl2pPr>
            <a:lvl3pPr marL="857250" indent="-171450">
              <a:buFont typeface="Wingdings" panose="05000000000000000000" pitchFamily="2" charset="2"/>
              <a:buChar char="ü"/>
              <a:defRPr sz="1200"/>
            </a:lvl3pPr>
            <a:lvl4pPr marL="1200150" indent="-171450">
              <a:buFont typeface="Wingdings" panose="05000000000000000000" pitchFamily="2" charset="2"/>
              <a:buChar char="ü"/>
              <a:defRPr sz="1200"/>
            </a:lvl4pPr>
            <a:lvl5pPr marL="1543050" indent="-171450">
              <a:buFont typeface="Wingdings" panose="05000000000000000000" pitchFamily="2" charset="2"/>
              <a:buChar char="ü"/>
              <a:defRPr sz="12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147583" y="4731862"/>
            <a:ext cx="2417607" cy="227125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110" y="2273137"/>
            <a:ext cx="2229837" cy="186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52314" y="7021250"/>
            <a:ext cx="1755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800" b="1" kern="1200" dirty="0" smtClean="0">
                <a:solidFill>
                  <a:srgbClr val="0065B1"/>
                </a:solidFill>
                <a:effectLst/>
                <a:latin typeface="+mn-lt"/>
                <a:ea typeface="+mn-ea"/>
                <a:cs typeface="Times New Roman" panose="02020603050405020304" pitchFamily="18" charset="0"/>
              </a:rPr>
              <a:t>How about you?</a:t>
            </a:r>
            <a:endParaRPr lang="en-US" sz="1200" b="1" dirty="0" smtClean="0">
              <a:solidFill>
                <a:srgbClr val="0065B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21398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Got the flu and feeling sick?</dc:title>
  <dc:creator>MN Dept of Health</dc:creator>
  <cp:lastModifiedBy>Pretzel, Elly (MDH)</cp:lastModifiedBy>
  <cp:revision>30</cp:revision>
  <dcterms:created xsi:type="dcterms:W3CDTF">2016-11-08T20:32:22Z</dcterms:created>
  <dcterms:modified xsi:type="dcterms:W3CDTF">2018-03-21T16:39:25Z</dcterms:modified>
</cp:coreProperties>
</file>