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B2"/>
    <a:srgbClr val="078497"/>
    <a:srgbClr val="F2771C"/>
    <a:srgbClr val="F99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6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277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299721"/>
            <a:ext cx="6858000" cy="2844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2409225" y="7548881"/>
            <a:ext cx="4448775" cy="800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 out how you have a role in antibiotic stewardship: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www.health.state.mn.us/onehealthabx</a:t>
            </a:r>
            <a:endParaRPr lang="en-US" sz="11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514350" y="817431"/>
            <a:ext cx="58293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Microsoft Himalaya" panose="01010100010101010101" pitchFamily="2" charset="0"/>
              </a:rPr>
              <a:t>KEEP </a:t>
            </a:r>
            <a:br>
              <a:rPr lang="en-US" sz="66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Microsoft Himalaya" panose="01010100010101010101" pitchFamily="2" charset="0"/>
              </a:rPr>
            </a:br>
            <a:r>
              <a:rPr lang="en-US" sz="66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Microsoft Himalaya" panose="01010100010101010101" pitchFamily="2" charset="0"/>
              </a:rPr>
              <a:t>CALM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effectLst/>
                <a:latin typeface="+mn-lt"/>
                <a:cs typeface="Microsoft Himalaya" panose="01010100010101010101" pitchFamily="2" charset="0"/>
              </a:rPr>
              <a:t>AND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effectLst/>
                <a:latin typeface="+mn-lt"/>
                <a:cs typeface="Microsoft Himalaya" panose="01010100010101010101" pitchFamily="2" charset="0"/>
              </a:rPr>
              <a:t>PRESCRIBE</a:t>
            </a:r>
            <a:r>
              <a:rPr lang="en-US" sz="6000" b="1" baseline="0" dirty="0" smtClean="0">
                <a:solidFill>
                  <a:schemeClr val="bg1"/>
                </a:solidFill>
                <a:effectLst/>
                <a:latin typeface="+mn-lt"/>
                <a:cs typeface="Microsoft Himalaya" panose="01010100010101010101" pitchFamily="2" charset="0"/>
              </a:rPr>
              <a:t> ANTIBIOTICS APPROPRIATELY</a:t>
            </a:r>
            <a:endParaRPr lang="en-US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562475" y="8072438"/>
            <a:ext cx="2201863" cy="954087"/>
          </a:xfrm>
        </p:spPr>
        <p:txBody>
          <a:bodyPr/>
          <a:lstStyle/>
          <a:p>
            <a:endParaRPr lang="en-US"/>
          </a:p>
        </p:txBody>
      </p:sp>
      <p:pic>
        <p:nvPicPr>
          <p:cNvPr id="22" name="Picture 21" descr="Minnesota Department of Health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30" y="8175626"/>
            <a:ext cx="1087166" cy="747710"/>
          </a:xfrm>
          <a:prstGeom prst="rect">
            <a:avLst/>
          </a:prstGeom>
        </p:spPr>
      </p:pic>
      <p:sp>
        <p:nvSpPr>
          <p:cNvPr id="1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409197" y="6909434"/>
            <a:ext cx="4448803" cy="504223"/>
          </a:xfrm>
        </p:spPr>
        <p:txBody>
          <a:bodyPr>
            <a:normAutofit/>
          </a:bodyPr>
          <a:lstStyle>
            <a:lvl1pPr marL="7938" indent="-7938" algn="ctr">
              <a:buFont typeface="Wingdings" panose="05000000000000000000" pitchFamily="2" charset="2"/>
              <a:buChar char="ü"/>
              <a:defRPr sz="1100">
                <a:latin typeface="+mn-lt"/>
              </a:defRPr>
            </a:lvl1pPr>
            <a:lvl2pPr marL="7938" indent="-7938" algn="ctr">
              <a:buFont typeface="Wingdings" panose="05000000000000000000" pitchFamily="2" charset="2"/>
              <a:buChar char="ü"/>
              <a:defRPr sz="1100">
                <a:latin typeface="+mn-lt"/>
              </a:defRPr>
            </a:lvl2pPr>
            <a:lvl3pPr marL="7938" indent="-7938" algn="ctr">
              <a:buFont typeface="Wingdings" panose="05000000000000000000" pitchFamily="2" charset="2"/>
              <a:buChar char="ü"/>
              <a:defRPr sz="1100">
                <a:latin typeface="+mn-lt"/>
              </a:defRPr>
            </a:lvl3pPr>
            <a:lvl4pPr marL="7938" indent="-7938" algn="ctr">
              <a:buFont typeface="Wingdings" panose="05000000000000000000" pitchFamily="2" charset="2"/>
              <a:buChar char="ü"/>
              <a:defRPr sz="1100">
                <a:latin typeface="+mn-lt"/>
              </a:defRPr>
            </a:lvl4pPr>
            <a:lvl5pPr marL="7938" indent="-7938" algn="ctr">
              <a:buFont typeface="Wingdings" panose="05000000000000000000" pitchFamily="2" charset="2"/>
              <a:buChar char="ü"/>
              <a:defRPr sz="1100"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4" name="Picture 2" descr="Image result for i am antibiotics awar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5" y="6299721"/>
            <a:ext cx="2229837" cy="186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447518" y="6372604"/>
            <a:ext cx="4448775" cy="1219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/>
            </a:pPr>
            <a:r>
              <a:rPr lang="en-US" sz="1400" b="1" dirty="0" smtClean="0">
                <a:solidFill>
                  <a:srgbClr val="078497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 promise to do my part in combatting the development of antibiotic resistance.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/>
            </a:pPr>
            <a:endParaRPr lang="en-US" sz="1400" b="1" dirty="0" smtClean="0">
              <a:solidFill>
                <a:srgbClr val="078497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/>
            </a:pPr>
            <a:r>
              <a:rPr lang="en-US" sz="1400" b="0" dirty="0" smtClean="0">
                <a:solidFill>
                  <a:srgbClr val="0064B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How about you?</a:t>
            </a:r>
            <a:endParaRPr lang="en-US" sz="1400" b="0" dirty="0">
              <a:solidFill>
                <a:srgbClr val="0064B2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00000">
            <a:off x="3010557" y="10596"/>
            <a:ext cx="759696" cy="89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>
          <a:xfrm>
            <a:off x="2409197" y="8072438"/>
            <a:ext cx="4355141" cy="954087"/>
          </a:xfrm>
        </p:spPr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5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Health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3771B8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Microsoft Himalaya</vt:lpstr>
      <vt:lpstr>Times New Roman</vt:lpstr>
      <vt:lpstr>Wingdings</vt:lpstr>
      <vt:lpstr>Office Theme</vt:lpstr>
      <vt:lpstr>PowerPoint Presentation</vt:lpstr>
    </vt:vector>
  </TitlesOfParts>
  <Company>MN.IT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We Can Do It!</dc:title>
  <dc:creator>MN Dept of Health</dc:creator>
  <cp:lastModifiedBy>Pretzel, Elly (MDH)</cp:lastModifiedBy>
  <cp:revision>15</cp:revision>
  <dcterms:created xsi:type="dcterms:W3CDTF">2016-11-08T20:32:22Z</dcterms:created>
  <dcterms:modified xsi:type="dcterms:W3CDTF">2018-03-21T16:29:23Z</dcterms:modified>
</cp:coreProperties>
</file>