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1"/>
    <a:srgbClr val="078497"/>
    <a:srgbClr val="F37920"/>
    <a:srgbClr val="C0EB8D"/>
    <a:srgbClr val="78BE21"/>
    <a:srgbClr val="F2771C"/>
    <a:srgbClr val="F9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125720" y="2052295"/>
            <a:ext cx="3732280" cy="56930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0" y="-1"/>
            <a:ext cx="6858000" cy="2059343"/>
          </a:xfrm>
          <a:prstGeom prst="rect">
            <a:avLst/>
          </a:prstGeom>
          <a:solidFill>
            <a:srgbClr val="006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Background image"/>
          <p:cNvSpPr/>
          <p:nvPr userDrawn="1"/>
        </p:nvSpPr>
        <p:spPr>
          <a:xfrm>
            <a:off x="0" y="7745303"/>
            <a:ext cx="6858000" cy="1398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3125720" y="7752746"/>
            <a:ext cx="3732280" cy="877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10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290904" y="2411046"/>
            <a:ext cx="3401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never take antibiotics for a virus, such as flu or a cold.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never skip doses or stop an antibiotic early unless directed by my health care provider.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wash my hands, cover my cough, and stay home when I feel ill.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discard any leftover medications appropriately.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get recommended vaccines.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7" y="8238123"/>
            <a:ext cx="1087166" cy="74771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825400"/>
            <a:ext cx="6858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6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 PLEDGE</a:t>
            </a:r>
            <a:endParaRPr lang="en-US" sz="96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7048" y="5742581"/>
            <a:ext cx="2994293" cy="11468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200"/>
            </a:lvl3pPr>
            <a:lvl4pPr marL="1028700" indent="0">
              <a:buFontTx/>
              <a:buNone/>
              <a:defRPr sz="1200"/>
            </a:lvl4pPr>
            <a:lvl5pPr marL="1371600" indent="0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7048" y="2158322"/>
            <a:ext cx="2969212" cy="350991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67048" y="68827"/>
            <a:ext cx="6677881" cy="1899240"/>
          </a:xfrm>
          <a:prstGeom prst="rect">
            <a:avLst/>
          </a:prstGeom>
          <a:noFill/>
          <a:ln w="38100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575930" y="1177104"/>
            <a:ext cx="5925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use antibiotics responsibly!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6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245" y="5794424"/>
            <a:ext cx="2158022" cy="18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18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We promise to do our part to combat the development of antibiotic resistance</dc:title>
  <dc:creator>MN Dept of Health</dc:creator>
  <cp:lastModifiedBy>Pretzel, Elly (MDH)</cp:lastModifiedBy>
  <cp:revision>27</cp:revision>
  <dcterms:created xsi:type="dcterms:W3CDTF">2016-11-08T20:32:22Z</dcterms:created>
  <dcterms:modified xsi:type="dcterms:W3CDTF">2018-03-21T16:28:38Z</dcterms:modified>
</cp:coreProperties>
</file>