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"/>
  </p:handout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f, Emma (MDH)" initials="LE(" lastIdx="1" clrIdx="0">
    <p:extLst>
      <p:ext uri="{19B8F6BF-5375-455C-9EA6-DF929625EA0E}">
        <p15:presenceInfo xmlns:p15="http://schemas.microsoft.com/office/powerpoint/2012/main" userId="S-1-5-21-1314793539-288207475-437156019-3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5257"/>
    <a:srgbClr val="78BE21"/>
    <a:srgbClr val="003865"/>
    <a:srgbClr val="A4BCC2"/>
    <a:srgbClr val="FFC845"/>
    <a:srgbClr val="F5E1A4"/>
    <a:srgbClr val="9BCBEB"/>
    <a:srgbClr val="0065B1"/>
    <a:srgbClr val="078497"/>
    <a:srgbClr val="F3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88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6C10E-9407-48EE-98AE-DC2D35C42B35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5BBC-78AA-47F8-9548-361A297B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6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 descr="Background image"/>
          <p:cNvSpPr/>
          <p:nvPr userDrawn="1"/>
        </p:nvSpPr>
        <p:spPr>
          <a:xfrm>
            <a:off x="0" y="9903"/>
            <a:ext cx="6858000" cy="109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 descr="Background image"/>
          <p:cNvSpPr/>
          <p:nvPr userDrawn="1"/>
        </p:nvSpPr>
        <p:spPr>
          <a:xfrm>
            <a:off x="-23012" y="7270043"/>
            <a:ext cx="6881012" cy="1904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-23012" y="6044623"/>
            <a:ext cx="6881012" cy="1383466"/>
          </a:xfrm>
          <a:prstGeom prst="rect">
            <a:avLst/>
          </a:prstGeom>
          <a:solidFill>
            <a:srgbClr val="78BE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324372" y="8237538"/>
            <a:ext cx="2209257" cy="747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 userDrawn="1"/>
        </p:nvSpPr>
        <p:spPr>
          <a:xfrm flipH="1">
            <a:off x="3443109" y="1771595"/>
            <a:ext cx="3414890" cy="42730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 userDrawn="1"/>
        </p:nvSpPr>
        <p:spPr>
          <a:xfrm>
            <a:off x="-243804" y="6344112"/>
            <a:ext cx="7299581" cy="773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kern="1200" dirty="0" smtClean="0">
                <a:solidFill>
                  <a:srgbClr val="0D5257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2200" b="1" kern="1200" dirty="0">
              <a:solidFill>
                <a:srgbClr val="0D5257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16555" y="2066674"/>
            <a:ext cx="2969212" cy="3682867"/>
          </a:xfrm>
          <a:ln w="38100">
            <a:solidFill>
              <a:srgbClr val="003865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-212101" y="89230"/>
            <a:ext cx="72591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600" b="1" dirty="0" smtClean="0">
                <a:solidFill>
                  <a:srgbClr val="78BE2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PAWS FOR A SECOND.</a:t>
            </a:r>
            <a:endParaRPr lang="en-US" sz="5600" b="1" dirty="0">
              <a:solidFill>
                <a:srgbClr val="78BE21"/>
              </a:solidFill>
              <a:latin typeface="+mn-lt"/>
            </a:endParaRPr>
          </a:p>
        </p:txBody>
      </p:sp>
      <p:pic>
        <p:nvPicPr>
          <p:cNvPr id="39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374" y="3960518"/>
            <a:ext cx="2316355" cy="193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046" y="7766583"/>
            <a:ext cx="1135374" cy="1218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6" y="8216874"/>
            <a:ext cx="1117215" cy="76837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541995" y="2017751"/>
            <a:ext cx="32171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Antibiotics aren’t always the answer.</a:t>
            </a:r>
          </a:p>
          <a:p>
            <a:pPr algn="ctr"/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our clinic, we use professional </a:t>
            </a:r>
            <a:b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guidelines and lab testing to help make </a:t>
            </a:r>
            <a:b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best decisions for our patients.</a:t>
            </a:r>
          </a:p>
          <a:p>
            <a:pPr algn="ctr"/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us about how we are helping to </a:t>
            </a:r>
            <a:b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preserve antibiotics by using them wisely</a:t>
            </a: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8" name="Rectangle 17" descr="Background image"/>
          <p:cNvSpPr/>
          <p:nvPr userDrawn="1"/>
        </p:nvSpPr>
        <p:spPr>
          <a:xfrm>
            <a:off x="0" y="1108667"/>
            <a:ext cx="6858000" cy="662927"/>
          </a:xfrm>
          <a:prstGeom prst="rect">
            <a:avLst/>
          </a:prstGeom>
          <a:solidFill>
            <a:srgbClr val="0D52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352563" y="1152952"/>
            <a:ext cx="6378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Are antibiotics needed in this case?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16555" y="2066674"/>
            <a:ext cx="2969212" cy="3682867"/>
          </a:xfrm>
          <a:ln w="38100">
            <a:solidFill>
              <a:srgbClr val="0D5257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000000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Paws for a second</dc:title>
  <dc:creator>MN Dept of Health</dc:creator>
  <cp:lastModifiedBy>Hill, Katie (MDH)</cp:lastModifiedBy>
  <cp:revision>44</cp:revision>
  <dcterms:created xsi:type="dcterms:W3CDTF">2016-11-08T20:32:22Z</dcterms:created>
  <dcterms:modified xsi:type="dcterms:W3CDTF">2018-10-29T13:47:15Z</dcterms:modified>
</cp:coreProperties>
</file>