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7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of, Emma (MDH)" initials="LE(" lastIdx="1" clrIdx="0">
    <p:extLst>
      <p:ext uri="{19B8F6BF-5375-455C-9EA6-DF929625EA0E}">
        <p15:presenceInfo xmlns:p15="http://schemas.microsoft.com/office/powerpoint/2012/main" userId="S-1-5-21-1314793539-288207475-437156019-348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865"/>
    <a:srgbClr val="A4BCC2"/>
    <a:srgbClr val="9BC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84" d="100"/>
          <a:sy n="84" d="100"/>
        </p:scale>
        <p:origin x="2856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health.state.mn.us/diseases/antibioticresistance/index.html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tif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910936"/>
          </a:xfrm>
          <a:solidFill>
            <a:srgbClr val="003865"/>
          </a:solidFill>
        </p:spPr>
        <p:txBody>
          <a:bodyPr anchor="b"/>
          <a:lstStyle>
            <a:lvl1pPr algn="ctr">
              <a:defRPr sz="45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557213" y="7450358"/>
            <a:ext cx="5829300" cy="800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have a role to play in antibiotic stewardship, too!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Find out what you can do: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www.health.state.mn.us/diseases/antibioticresistance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4998222"/>
            <a:ext cx="6858000" cy="954107"/>
          </a:xfrm>
          <a:prstGeom prst="rect">
            <a:avLst/>
          </a:prstGeom>
          <a:solidFill>
            <a:srgbClr val="A4BCC2"/>
          </a:solidFill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solidFill>
                  <a:srgbClr val="003865"/>
                </a:solidFill>
                <a:effectLst/>
                <a:latin typeface="+mj-lt"/>
                <a:ea typeface="Calibri" panose="020F0502020204030204" pitchFamily="34" charset="0"/>
                <a:cs typeface="Microsoft Himalaya" panose="01010100010101010101" pitchFamily="2" charset="0"/>
              </a:rPr>
              <a:t>We promise to do our part to combat the </a:t>
            </a:r>
            <a:br>
              <a:rPr lang="en-US" sz="2800" b="1" dirty="0" smtClean="0">
                <a:solidFill>
                  <a:srgbClr val="003865"/>
                </a:solidFill>
                <a:effectLst/>
                <a:latin typeface="+mj-lt"/>
                <a:ea typeface="Calibri" panose="020F0502020204030204" pitchFamily="34" charset="0"/>
                <a:cs typeface="Microsoft Himalaya" panose="01010100010101010101" pitchFamily="2" charset="0"/>
              </a:rPr>
            </a:br>
            <a:r>
              <a:rPr lang="en-US" sz="2800" b="1" dirty="0" smtClean="0">
                <a:solidFill>
                  <a:srgbClr val="003865"/>
                </a:solidFill>
                <a:effectLst/>
                <a:latin typeface="+mj-lt"/>
                <a:ea typeface="Calibri" panose="020F0502020204030204" pitchFamily="34" charset="0"/>
                <a:cs typeface="Microsoft Himalaya" panose="01010100010101010101" pitchFamily="2" charset="0"/>
              </a:rPr>
              <a:t>development of antibiotic resistance.</a:t>
            </a:r>
            <a:endParaRPr lang="en-US" sz="2800" dirty="0">
              <a:solidFill>
                <a:srgbClr val="003865"/>
              </a:solidFill>
              <a:effectLst/>
              <a:latin typeface="+mj-lt"/>
              <a:ea typeface="Calibri" panose="020F0502020204030204" pitchFamily="34" charset="0"/>
              <a:cs typeface="Microsoft Himalaya" panose="01010100010101010101" pitchFamily="2" charset="0"/>
            </a:endParaRP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557213" y="2189499"/>
            <a:ext cx="3790950" cy="2644775"/>
          </a:xfrm>
        </p:spPr>
        <p:txBody>
          <a:bodyPr/>
          <a:lstStyle/>
          <a:p>
            <a:endParaRPr lang="en-US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1"/>
          </p:nvPr>
        </p:nvSpPr>
        <p:spPr>
          <a:xfrm>
            <a:off x="4481513" y="2189499"/>
            <a:ext cx="1905000" cy="2644775"/>
          </a:xfrm>
        </p:spPr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 userDrawn="1"/>
        </p:nvSpPr>
        <p:spPr>
          <a:xfrm>
            <a:off x="498287" y="1538494"/>
            <a:ext cx="58882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solidFill>
                  <a:srgbClr val="00386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crosoft Himalaya" panose="01010100010101010101" pitchFamily="2" charset="0"/>
              </a:rPr>
              <a:t>All of us here, from clinic leaders to each dental provider, support this commitment and pledge to use best practices for antibiotic prescribing.</a:t>
            </a:r>
            <a:endParaRPr lang="en-US" sz="1400" dirty="0">
              <a:solidFill>
                <a:srgbClr val="003865"/>
              </a:solidFill>
            </a:endParaRPr>
          </a:p>
        </p:txBody>
      </p:sp>
      <p:sp>
        <p:nvSpPr>
          <p:cNvPr id="3" name="Rectangle 2"/>
          <p:cNvSpPr/>
          <p:nvPr userDrawn="1"/>
        </p:nvSpPr>
        <p:spPr>
          <a:xfrm>
            <a:off x="557213" y="943064"/>
            <a:ext cx="58293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Microsoft Himalaya" panose="01010100010101010101" pitchFamily="2" charset="0"/>
              </a:rPr>
              <a:t>is committed to using antibiotics responsibly!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8" name="Picture 4" descr="We are antibiotics awar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2971" y="5976993"/>
            <a:ext cx="1832058" cy="1529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5814" y="8300092"/>
            <a:ext cx="1091045" cy="64008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6274" y="8345812"/>
            <a:ext cx="1920239" cy="54864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133" y="8144139"/>
            <a:ext cx="1944266" cy="83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71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3101F-A3E3-4F3E-99EE-8A447576668B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19681-9F26-4A02-9A1A-9DC0FB55A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338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87387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0</Words>
  <Application>Microsoft Office PowerPoint</Application>
  <PresentationFormat>Letter Paper (8.5x11 in)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Microsoft Himalaya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template: Dental clinic committed to prescriblng antibiotics responsibly</dc:title>
  <dc:creator>MN Dept of Health</dc:creator>
  <cp:lastModifiedBy>Hill, Katie (MDH)</cp:lastModifiedBy>
  <cp:revision>18</cp:revision>
  <dcterms:created xsi:type="dcterms:W3CDTF">2016-11-08T20:32:22Z</dcterms:created>
  <dcterms:modified xsi:type="dcterms:W3CDTF">2019-02-13T21:26:35Z</dcterms:modified>
</cp:coreProperties>
</file>