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3"/>
  </p:handout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f, Emma (MDH)" initials="LE(" lastIdx="1" clrIdx="0">
    <p:extLst>
      <p:ext uri="{19B8F6BF-5375-455C-9EA6-DF929625EA0E}">
        <p15:presenceInfo xmlns:p15="http://schemas.microsoft.com/office/powerpoint/2012/main" userId="S-1-5-21-1314793539-288207475-437156019-34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A4BCC2"/>
    <a:srgbClr val="F5E1A4"/>
    <a:srgbClr val="9BCBEB"/>
    <a:srgbClr val="FFC845"/>
    <a:srgbClr val="0D5257"/>
    <a:srgbClr val="78BE21"/>
    <a:srgbClr val="0065B1"/>
    <a:srgbClr val="078497"/>
    <a:srgbClr val="F37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56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6C10E-9407-48EE-98AE-DC2D35C42B35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D5BBC-78AA-47F8-9548-361A297B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6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alth.state.mn.us/diseases/antibioticresistance/index.html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 descr="Background image"/>
          <p:cNvSpPr/>
          <p:nvPr userDrawn="1"/>
        </p:nvSpPr>
        <p:spPr>
          <a:xfrm>
            <a:off x="0" y="6889391"/>
            <a:ext cx="6858000" cy="2254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447131" y="8237538"/>
            <a:ext cx="2209257" cy="747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3125720" y="2052296"/>
            <a:ext cx="3732280" cy="4837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 descr="Background image"/>
          <p:cNvSpPr/>
          <p:nvPr userDrawn="1"/>
        </p:nvSpPr>
        <p:spPr>
          <a:xfrm>
            <a:off x="0" y="-1"/>
            <a:ext cx="6858000" cy="2059343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ubtitle 2"/>
          <p:cNvSpPr txBox="1">
            <a:spLocks/>
          </p:cNvSpPr>
          <p:nvPr userDrawn="1"/>
        </p:nvSpPr>
        <p:spPr>
          <a:xfrm>
            <a:off x="482794" y="7313696"/>
            <a:ext cx="5892413" cy="877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have a role to play in antibiotic stewardship, too.</a:t>
            </a:r>
            <a:r>
              <a:rPr lang="en-US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br>
              <a:rPr lang="en-US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Never pressure your provider to prescribe antibiotics.</a:t>
            </a: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www.health.state.mn.us/diseases/antibioticresistance</a:t>
            </a:r>
            <a:r>
              <a:rPr lang="en-US" sz="14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3290904" y="2152892"/>
            <a:ext cx="340191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utilize diagnostic testing for oral infections.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prescribe appropriate antibiotics based on patient needs.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educate patients on benefits of timely treatment.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provide re-care visits if symptoms do not subside.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follow ADA</a:t>
            </a:r>
            <a:r>
              <a:rPr lang="en-US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antibiotic prophylaxis recommendations</a:t>
            </a: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will discuss potential benefits and risks of antibiotics before prescribing.</a:t>
            </a:r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 userDrawn="1"/>
        </p:nvSpPr>
        <p:spPr>
          <a:xfrm>
            <a:off x="0" y="423991"/>
            <a:ext cx="6858000" cy="1020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800" b="1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DENTISTS</a:t>
            </a:r>
            <a:r>
              <a:rPr lang="en-US" sz="6800" b="1" i="0" baseline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en-US" sz="4000" b="1" i="0" baseline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ANTIBIOTIC STEWARDS!</a:t>
            </a:r>
            <a:endParaRPr lang="en-US" sz="4000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7048" y="5742581"/>
            <a:ext cx="2994293" cy="114681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 sz="1200"/>
            </a:lvl2pPr>
            <a:lvl3pPr marL="685800" indent="0">
              <a:buFontTx/>
              <a:buNone/>
              <a:defRPr sz="1200"/>
            </a:lvl3pPr>
            <a:lvl4pPr marL="1028700" indent="0">
              <a:buFontTx/>
              <a:buNone/>
              <a:defRPr sz="1200"/>
            </a:lvl4pPr>
            <a:lvl5pPr marL="1371600" indent="0">
              <a:buFontTx/>
              <a:buNone/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7048" y="2158322"/>
            <a:ext cx="2969212" cy="3509916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Rectangle 36"/>
          <p:cNvSpPr/>
          <p:nvPr userDrawn="1"/>
        </p:nvSpPr>
        <p:spPr>
          <a:xfrm>
            <a:off x="67048" y="68827"/>
            <a:ext cx="6677881" cy="1899240"/>
          </a:xfrm>
          <a:prstGeom prst="rect">
            <a:avLst/>
          </a:prstGeom>
          <a:noFill/>
          <a:ln w="38100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 userDrawn="1"/>
        </p:nvSpPr>
        <p:spPr>
          <a:xfrm>
            <a:off x="216556" y="1439523"/>
            <a:ext cx="637886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 pledge to preserve the power of antibiotics.</a:t>
            </a:r>
            <a:endParaRPr lang="en-US" sz="2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9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849" y="5639622"/>
            <a:ext cx="2158022" cy="180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4" y="8300092"/>
            <a:ext cx="1091045" cy="64008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544" y="8300092"/>
            <a:ext cx="192023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70003" y="5770979"/>
            <a:ext cx="2969212" cy="10870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4294967295"/>
          </p:nvPr>
        </p:nvSpPr>
        <p:spPr>
          <a:xfrm>
            <a:off x="70003" y="2167284"/>
            <a:ext cx="2969212" cy="3509916"/>
          </a:xfrm>
        </p:spPr>
      </p:sp>
    </p:spTree>
    <p:extLst>
      <p:ext uri="{BB962C8B-B14F-4D97-AF65-F5344CB8AC3E}">
        <p14:creationId xmlns:p14="http://schemas.microsoft.com/office/powerpoint/2010/main" val="42450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neHealth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3771B8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Dentists are antibiotic stewards</dc:title>
  <dc:creator>MN Dept of Health</dc:creator>
  <cp:lastModifiedBy>Hill, Katie (MDH)</cp:lastModifiedBy>
  <cp:revision>31</cp:revision>
  <dcterms:created xsi:type="dcterms:W3CDTF">2016-11-08T20:32:22Z</dcterms:created>
  <dcterms:modified xsi:type="dcterms:W3CDTF">2019-02-13T21:24:41Z</dcterms:modified>
</cp:coreProperties>
</file>