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A4BCC2"/>
    <a:srgbClr val="F5E1A4"/>
    <a:srgbClr val="9BCBEB"/>
    <a:srgbClr val="FFC845"/>
    <a:srgbClr val="0D5257"/>
    <a:srgbClr val="78BE21"/>
    <a:srgbClr val="0065B1"/>
    <a:srgbClr val="078497"/>
    <a:srgbClr val="F3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4" d="100"/>
          <a:sy n="84" d="100"/>
        </p:scale>
        <p:origin x="2856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lth.state.mn.us/diseases/antibioticresistance/index.html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tif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5293760"/>
            <a:ext cx="6858000" cy="2232456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 descr="Background image"/>
          <p:cNvSpPr/>
          <p:nvPr userDrawn="1"/>
        </p:nvSpPr>
        <p:spPr>
          <a:xfrm>
            <a:off x="0" y="0"/>
            <a:ext cx="6858000" cy="1638078"/>
          </a:xfrm>
          <a:prstGeom prst="rect">
            <a:avLst/>
          </a:prstGeom>
          <a:solidFill>
            <a:srgbClr val="A4B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 descr="Background image"/>
          <p:cNvSpPr/>
          <p:nvPr userDrawn="1"/>
        </p:nvSpPr>
        <p:spPr>
          <a:xfrm>
            <a:off x="0" y="7526215"/>
            <a:ext cx="6858000" cy="161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5664" y="2588200"/>
            <a:ext cx="3616251" cy="316642"/>
          </a:xfrm>
        </p:spPr>
        <p:txBody>
          <a:bodyPr anchor="t">
            <a:noAutofit/>
          </a:bodyPr>
          <a:lstStyle>
            <a:lvl1pPr marL="111125" indent="-111125" algn="l">
              <a:buFont typeface="Arial" panose="020B0604020202020204" pitchFamily="34" charset="0"/>
              <a:buChar char="•"/>
              <a:defRPr sz="14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14350" y="7612764"/>
            <a:ext cx="5829300" cy="60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 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www.health.state.mn.us/diseases/antibioticresistance</a:t>
            </a:r>
            <a:endParaRPr lang="en-U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5357568"/>
            <a:ext cx="6858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Antibiotics are used to treat infections caused by bacteria. </a:t>
            </a:r>
          </a:p>
          <a:p>
            <a:pPr algn="ctr"/>
            <a:endParaRPr lang="en-US" sz="1200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Antibiotics are not always required or effective when treating</a:t>
            </a:r>
            <a:r>
              <a:rPr lang="en-US" sz="180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br>
              <a:rPr lang="en-US" sz="180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80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dental infections and are often not needed to prevent against </a:t>
            </a:r>
            <a:br>
              <a:rPr lang="en-US" sz="180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800" kern="1200" baseline="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infections before dental procedures.</a:t>
            </a:r>
            <a:endParaRPr lang="en-US" sz="1800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endParaRPr lang="en-US" sz="1200" kern="120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When not needed, antibiotics will not help you, and </a:t>
            </a:r>
            <a:b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8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they might cause you harm.</a:t>
            </a:r>
            <a:endParaRPr lang="en-US" sz="1200" b="1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icrosoft Himalaya" panose="01010100010101010101" pitchFamily="2" charset="0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47131" y="8237538"/>
            <a:ext cx="2209257" cy="7477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8573" y="47373"/>
            <a:ext cx="4828060" cy="1483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made a commitment </a:t>
            </a:r>
            <a:br>
              <a:rPr lang="en-US" sz="3600" b="1" i="0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i="0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 responsible </a:t>
            </a:r>
            <a:br>
              <a:rPr lang="en-US" sz="3600" b="1" i="0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i="0" dirty="0" smtClean="0">
                <a:solidFill>
                  <a:srgbClr val="003865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antibiotic prescribing!</a:t>
            </a:r>
            <a:endParaRPr lang="en-US" sz="3600" b="1" i="0" dirty="0">
              <a:solidFill>
                <a:srgbClr val="003865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125720" y="2905559"/>
            <a:ext cx="3615754" cy="1557338"/>
          </a:xfrm>
        </p:spPr>
        <p:txBody>
          <a:bodyPr>
            <a:normAutofit/>
          </a:bodyPr>
          <a:lstStyle>
            <a:lvl1pPr marL="171450" indent="-171450">
              <a:buFont typeface="Wingdings" panose="05000000000000000000" pitchFamily="2" charset="2"/>
              <a:buChar char="ü"/>
              <a:defRPr sz="1200"/>
            </a:lvl1pPr>
            <a:lvl2pPr marL="514350" indent="-171450">
              <a:buFont typeface="Wingdings" panose="05000000000000000000" pitchFamily="2" charset="2"/>
              <a:buChar char="ü"/>
              <a:defRPr sz="1200"/>
            </a:lvl2pPr>
            <a:lvl3pPr marL="857250" indent="-171450">
              <a:buFont typeface="Wingdings" panose="05000000000000000000" pitchFamily="2" charset="2"/>
              <a:buChar char="ü"/>
              <a:defRPr sz="1200"/>
            </a:lvl3pPr>
            <a:lvl4pPr marL="1200150" indent="-171450">
              <a:buFont typeface="Wingdings" panose="05000000000000000000" pitchFamily="2" charset="2"/>
              <a:buChar char="ü"/>
              <a:defRPr sz="1200"/>
            </a:lvl4pPr>
            <a:lvl5pPr marL="1543050" indent="-171450">
              <a:buFont typeface="Wingdings" panose="05000000000000000000" pitchFamily="2" charset="2"/>
              <a:buChar char="ü"/>
              <a:defRPr sz="12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573" y="1710084"/>
            <a:ext cx="2969212" cy="3509916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Image result for i am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957" y="756006"/>
            <a:ext cx="2229837" cy="186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4" y="8300092"/>
            <a:ext cx="1091045" cy="6400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544" y="8300092"/>
            <a:ext cx="192023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2450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Microsoft Himalaya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I made a commitment to responisble antibiotic prescribing</dc:title>
  <dc:creator>MN Dept of Health</dc:creator>
  <cp:lastModifiedBy>Hill, Katie (MDH)</cp:lastModifiedBy>
  <cp:revision>27</cp:revision>
  <dcterms:created xsi:type="dcterms:W3CDTF">2016-11-08T20:32:22Z</dcterms:created>
  <dcterms:modified xsi:type="dcterms:W3CDTF">2019-02-13T21:21:57Z</dcterms:modified>
</cp:coreProperties>
</file>