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handoutMasterIdLst>
    <p:handoutMasterId r:id="rId3"/>
  </p:handoutMasterIdLst>
  <p:sldIdLst>
    <p:sldId id="256" r:id="rId2"/>
  </p:sldIdLst>
  <p:sldSz cx="6858000" cy="9144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of, Emma (MDH)" initials="LE(" lastIdx="1" clrIdx="0">
    <p:extLst>
      <p:ext uri="{19B8F6BF-5375-455C-9EA6-DF929625EA0E}">
        <p15:presenceInfo xmlns:p15="http://schemas.microsoft.com/office/powerpoint/2012/main" userId="S-1-5-21-1314793539-288207475-437156019-3482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D3F2B"/>
    <a:srgbClr val="FFC845"/>
    <a:srgbClr val="F5E1A4"/>
    <a:srgbClr val="003865"/>
    <a:srgbClr val="A4BCC2"/>
    <a:srgbClr val="78BE21"/>
    <a:srgbClr val="9BCBEB"/>
    <a:srgbClr val="0D5257"/>
    <a:srgbClr val="0065B1"/>
    <a:srgbClr val="0784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3" autoAdjust="0"/>
    <p:restoredTop sz="94660"/>
  </p:normalViewPr>
  <p:slideViewPr>
    <p:cSldViewPr snapToGrid="0">
      <p:cViewPr varScale="1">
        <p:scale>
          <a:sx n="84" d="100"/>
          <a:sy n="84" d="100"/>
        </p:scale>
        <p:origin x="2856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04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handoutMaster" Target="handoutMasters/handout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96C10E-9407-48EE-98AE-DC2D35C42B35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6D5BBC-78AA-47F8-9548-361A297BC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1600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health.state.mn.us/onehealthabx" TargetMode="External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 descr="Background image"/>
          <p:cNvSpPr/>
          <p:nvPr userDrawn="1"/>
        </p:nvSpPr>
        <p:spPr>
          <a:xfrm>
            <a:off x="-23012" y="4234519"/>
            <a:ext cx="6858000" cy="49402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 descr="Background image"/>
          <p:cNvSpPr/>
          <p:nvPr userDrawn="1"/>
        </p:nvSpPr>
        <p:spPr>
          <a:xfrm>
            <a:off x="-23012" y="6610520"/>
            <a:ext cx="6895612" cy="982190"/>
          </a:xfrm>
          <a:prstGeom prst="rect">
            <a:avLst/>
          </a:prstGeom>
          <a:solidFill>
            <a:srgbClr val="FFC8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2324372" y="8237538"/>
            <a:ext cx="2209257" cy="74771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0" name="Rectangle 29" descr="Background image"/>
          <p:cNvSpPr/>
          <p:nvPr userDrawn="1"/>
        </p:nvSpPr>
        <p:spPr>
          <a:xfrm>
            <a:off x="0" y="0"/>
            <a:ext cx="6858000" cy="4257669"/>
          </a:xfrm>
          <a:prstGeom prst="rect">
            <a:avLst/>
          </a:prstGeom>
          <a:solidFill>
            <a:srgbClr val="F5E1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Subtitle 2"/>
          <p:cNvSpPr txBox="1">
            <a:spLocks/>
          </p:cNvSpPr>
          <p:nvPr userDrawn="1"/>
        </p:nvSpPr>
        <p:spPr>
          <a:xfrm>
            <a:off x="-234956" y="6716485"/>
            <a:ext cx="7299581" cy="7738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200" b="1" kern="1200" dirty="0" smtClean="0">
                <a:solidFill>
                  <a:srgbClr val="003865"/>
                </a:solidFill>
                <a:effectLst/>
                <a:latin typeface="+mn-lt"/>
                <a:ea typeface="+mn-ea"/>
                <a:cs typeface="+mn-cs"/>
              </a:rPr>
              <a:t>Learn more about antibiotic resistance and stewardship: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200" b="1" kern="1200" dirty="0" smtClean="0">
                <a:solidFill>
                  <a:srgbClr val="003865"/>
                </a:solidFill>
                <a:effectLst/>
                <a:latin typeface="+mn-lt"/>
                <a:ea typeface="+mn-ea"/>
                <a:cs typeface="+mn-cs"/>
                <a:hlinkClick r:id="rId2"/>
              </a:rPr>
              <a:t>www.health.state.mn.us/onehealthabx</a:t>
            </a:r>
            <a:endParaRPr lang="en-US" sz="2200" b="1" kern="1200" dirty="0">
              <a:solidFill>
                <a:srgbClr val="003865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36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554527" y="336170"/>
            <a:ext cx="2969212" cy="3562177"/>
          </a:xfrm>
          <a:ln w="38100">
            <a:solidFill>
              <a:schemeClr val="bg1"/>
            </a:solidFill>
          </a:ln>
        </p:spPr>
        <p:txBody>
          <a:bodyPr/>
          <a:lstStyle/>
          <a:p>
            <a:endParaRPr lang="en-US" dirty="0"/>
          </a:p>
        </p:txBody>
      </p:sp>
      <p:sp>
        <p:nvSpPr>
          <p:cNvPr id="38" name="Rectangle 37"/>
          <p:cNvSpPr/>
          <p:nvPr userDrawn="1"/>
        </p:nvSpPr>
        <p:spPr>
          <a:xfrm>
            <a:off x="224532" y="224433"/>
            <a:ext cx="2995735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b="1" dirty="0" smtClean="0">
                <a:solidFill>
                  <a:srgbClr val="003865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COUGH.</a:t>
            </a:r>
          </a:p>
          <a:p>
            <a:pPr algn="ctr"/>
            <a:r>
              <a:rPr lang="en-US" sz="6000" b="1" dirty="0" smtClean="0">
                <a:solidFill>
                  <a:srgbClr val="003865"/>
                </a:solidFill>
                <a:effectLst/>
                <a:latin typeface="+mn-lt"/>
                <a:cs typeface="Times New Roman" panose="02020603050405020304" pitchFamily="18" charset="0"/>
              </a:rPr>
              <a:t>SNORT.</a:t>
            </a:r>
          </a:p>
          <a:p>
            <a:pPr algn="ctr"/>
            <a:r>
              <a:rPr lang="en-US" sz="6000" b="1" dirty="0" smtClean="0">
                <a:solidFill>
                  <a:srgbClr val="003865"/>
                </a:solidFill>
                <a:effectLst/>
                <a:latin typeface="+mn-lt"/>
                <a:cs typeface="Times New Roman" panose="02020603050405020304" pitchFamily="18" charset="0"/>
              </a:rPr>
              <a:t>SNIFFLE.</a:t>
            </a:r>
          </a:p>
          <a:p>
            <a:pPr algn="ctr"/>
            <a:r>
              <a:rPr lang="en-US" sz="6000" b="1" dirty="0" smtClean="0">
                <a:solidFill>
                  <a:srgbClr val="003865"/>
                </a:solidFill>
                <a:effectLst/>
                <a:latin typeface="+mn-lt"/>
                <a:cs typeface="Times New Roman" panose="02020603050405020304" pitchFamily="18" charset="0"/>
              </a:rPr>
              <a:t>SNEEZE.</a:t>
            </a:r>
            <a:endParaRPr lang="en-US" sz="6000" b="1" dirty="0">
              <a:solidFill>
                <a:srgbClr val="003865"/>
              </a:solidFill>
              <a:latin typeface="+mn-lt"/>
            </a:endParaRPr>
          </a:p>
        </p:txBody>
      </p:sp>
      <p:pic>
        <p:nvPicPr>
          <p:cNvPr id="39" name="Picture 2" descr="Image result for i am antibiotics aware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983" y="4468914"/>
            <a:ext cx="2316355" cy="1934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0046" y="7766583"/>
            <a:ext cx="1135374" cy="121866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556" y="8216874"/>
            <a:ext cx="1117215" cy="768376"/>
          </a:xfrm>
          <a:prstGeom prst="rect">
            <a:avLst/>
          </a:prstGeom>
        </p:spPr>
      </p:pic>
      <p:sp>
        <p:nvSpPr>
          <p:cNvPr id="15" name="Rectangle 14"/>
          <p:cNvSpPr/>
          <p:nvPr userDrawn="1"/>
        </p:nvSpPr>
        <p:spPr>
          <a:xfrm>
            <a:off x="3113325" y="4475822"/>
            <a:ext cx="341967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3865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Antibiotics only when needed, please.</a:t>
            </a:r>
            <a:endParaRPr lang="en-US" sz="2800" b="1" dirty="0">
              <a:solidFill>
                <a:srgbClr val="003865"/>
              </a:solidFill>
              <a:latin typeface="+mn-lt"/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3316296" y="5619405"/>
            <a:ext cx="3013735" cy="783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1155700" algn="l"/>
              </a:tabLst>
            </a:pPr>
            <a:r>
              <a:rPr lang="en-US" sz="1400" b="1" dirty="0" smtClean="0">
                <a:solidFill>
                  <a:srgbClr val="00386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When Fluffy isn’t feeling well, she might have a viral infection, which can’t be fixed with antibiotics.</a:t>
            </a:r>
            <a:endParaRPr lang="en-US" sz="1400" b="1" dirty="0">
              <a:solidFill>
                <a:srgbClr val="00386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071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03101F-A3E3-4F3E-99EE-8A447576668B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319681-9F26-4A02-9A1A-9DC0FB55A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338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6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554527" y="336170"/>
            <a:ext cx="2969212" cy="3562177"/>
          </a:xfrm>
          <a:ln w="38100">
            <a:solidFill>
              <a:schemeClr val="bg1"/>
            </a:solidFill>
          </a:ln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5022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FCF0B2"/>
      </a:lt2>
      <a:accent1>
        <a:srgbClr val="5D9741"/>
      </a:accent1>
      <a:accent2>
        <a:srgbClr val="7B121C"/>
      </a:accent2>
      <a:accent3>
        <a:srgbClr val="3771B8"/>
      </a:accent3>
      <a:accent4>
        <a:srgbClr val="D1D3D4"/>
      </a:accent4>
      <a:accent5>
        <a:srgbClr val="A58964"/>
      </a:accent5>
      <a:accent6>
        <a:srgbClr val="FFC000"/>
      </a:accent6>
      <a:hlink>
        <a:srgbClr val="003865"/>
      </a:hlink>
      <a:folHlink>
        <a:srgbClr val="7B121C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207</TotalTime>
  <Words>0</Words>
  <Application>Microsoft Office PowerPoint</Application>
  <PresentationFormat>Letter Paper (8.5x11 in)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Poster template: Cough. Snort. Sniffle. Sneeze.</dc:title>
  <dc:creator>MN Dept of Health</dc:creator>
  <cp:lastModifiedBy>Hill, Katie (MDH)</cp:lastModifiedBy>
  <cp:revision>44</cp:revision>
  <dcterms:created xsi:type="dcterms:W3CDTF">2016-11-08T20:32:22Z</dcterms:created>
  <dcterms:modified xsi:type="dcterms:W3CDTF">2018-10-29T13:33:34Z</dcterms:modified>
</cp:coreProperties>
</file>