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x="10693400" cy="7556500"/>
  <p:notesSz cx="6858000" cy="9144000"/>
  <p:embeddedFontLst>
    <p:embeddedFont>
      <p:font typeface="Canva Sans" panose="020B0604020202020204" charset="0"/>
      <p:regular r:id="rId17"/>
    </p:embeddedFont>
    <p:embeddedFont>
      <p:font typeface="Canva Sans Bold" panose="020B0604020202020204" charset="0"/>
      <p:regular r:id="rId18"/>
    </p:embeddedFont>
    <p:embeddedFont>
      <p:font typeface="Canva Sans Medium" panose="020B0604020202020204" charset="0"/>
      <p:regular r:id="rId19"/>
    </p:embeddedFont>
    <p:embeddedFont>
      <p:font typeface="Foda Display" panose="020B0604020202020204" charset="-78"/>
      <p:regular r:id="rId20"/>
    </p:embeddedFont>
    <p:embeddedFont>
      <p:font typeface="TT Bluescreens Bold Italics" panose="020B0604020202020204" charset="0"/>
      <p:regular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9AFF981-37F0-4497-A503-DF0AC1D22295}" v="4" dt="2026-03-16T15:57:48.8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92" d="100"/>
          <a:sy n="92" d="100"/>
        </p:scale>
        <p:origin x="162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font" Target="fonts/font2.fntdata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font" Target="fonts/font5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1.fntdata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font" Target="fonts/font4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font" Target="fonts/font3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tchison, Marlee (She/Her/Hers) (MDH)" userId="3d905cbd-faca-4eca-af8a-5329e45f09d6" providerId="ADAL" clId="{892DEF2E-330F-4386-A574-09967802949D}"/>
    <pc:docChg chg="undo custSel modSld">
      <pc:chgData name="Etchison, Marlee (She/Her/Hers) (MDH)" userId="3d905cbd-faca-4eca-af8a-5329e45f09d6" providerId="ADAL" clId="{892DEF2E-330F-4386-A574-09967802949D}" dt="2026-03-16T20:51:37.941" v="703" actId="13244"/>
      <pc:docMkLst>
        <pc:docMk/>
      </pc:docMkLst>
      <pc:sldChg chg="addSp modSp mod">
        <pc:chgData name="Etchison, Marlee (She/Her/Hers) (MDH)" userId="3d905cbd-faca-4eca-af8a-5329e45f09d6" providerId="ADAL" clId="{892DEF2E-330F-4386-A574-09967802949D}" dt="2026-03-16T16:00:29.461" v="515" actId="13244"/>
        <pc:sldMkLst>
          <pc:docMk/>
          <pc:sldMk cId="0" sldId="256"/>
        </pc:sldMkLst>
        <pc:spChg chg="mod ord">
          <ac:chgData name="Etchison, Marlee (She/Her/Hers) (MDH)" userId="3d905cbd-faca-4eca-af8a-5329e45f09d6" providerId="ADAL" clId="{892DEF2E-330F-4386-A574-09967802949D}" dt="2026-03-16T15:59:25.732" v="508"/>
          <ac:spMkLst>
            <pc:docMk/>
            <pc:sldMk cId="0" sldId="256"/>
            <ac:spMk id="5" creationId="{00000000-0000-0000-0000-000000000000}"/>
          </ac:spMkLst>
        </pc:spChg>
        <pc:spChg chg="mod ord">
          <ac:chgData name="Etchison, Marlee (She/Her/Hers) (MDH)" userId="3d905cbd-faca-4eca-af8a-5329e45f09d6" providerId="ADAL" clId="{892DEF2E-330F-4386-A574-09967802949D}" dt="2026-03-16T16:00:12.957" v="512" actId="13244"/>
          <ac:spMkLst>
            <pc:docMk/>
            <pc:sldMk cId="0" sldId="256"/>
            <ac:spMk id="12" creationId="{00000000-0000-0000-0000-000000000000}"/>
          </ac:spMkLst>
        </pc:spChg>
        <pc:spChg chg="mod">
          <ac:chgData name="Etchison, Marlee (She/Her/Hers) (MDH)" userId="3d905cbd-faca-4eca-af8a-5329e45f09d6" providerId="ADAL" clId="{892DEF2E-330F-4386-A574-09967802949D}" dt="2026-03-16T15:29:57.867" v="11" actId="962"/>
          <ac:spMkLst>
            <pc:docMk/>
            <pc:sldMk cId="0" sldId="256"/>
            <ac:spMk id="13" creationId="{00000000-0000-0000-0000-000000000000}"/>
          </ac:spMkLst>
        </pc:spChg>
        <pc:spChg chg="ord">
          <ac:chgData name="Etchison, Marlee (She/Her/Hers) (MDH)" userId="3d905cbd-faca-4eca-af8a-5329e45f09d6" providerId="ADAL" clId="{892DEF2E-330F-4386-A574-09967802949D}" dt="2026-03-16T16:00:06.898" v="511" actId="13244"/>
          <ac:spMkLst>
            <pc:docMk/>
            <pc:sldMk cId="0" sldId="256"/>
            <ac:spMk id="14" creationId="{00000000-0000-0000-0000-000000000000}"/>
          </ac:spMkLst>
        </pc:spChg>
        <pc:spChg chg="ord">
          <ac:chgData name="Etchison, Marlee (She/Her/Hers) (MDH)" userId="3d905cbd-faca-4eca-af8a-5329e45f09d6" providerId="ADAL" clId="{892DEF2E-330F-4386-A574-09967802949D}" dt="2026-03-16T16:00:01.082" v="510" actId="13244"/>
          <ac:spMkLst>
            <pc:docMk/>
            <pc:sldMk cId="0" sldId="256"/>
            <ac:spMk id="15" creationId="{00000000-0000-0000-0000-000000000000}"/>
          </ac:spMkLst>
        </pc:spChg>
        <pc:spChg chg="ord">
          <ac:chgData name="Etchison, Marlee (She/Her/Hers) (MDH)" userId="3d905cbd-faca-4eca-af8a-5329e45f09d6" providerId="ADAL" clId="{892DEF2E-330F-4386-A574-09967802949D}" dt="2026-03-16T16:00:16.806" v="513" actId="13244"/>
          <ac:spMkLst>
            <pc:docMk/>
            <pc:sldMk cId="0" sldId="256"/>
            <ac:spMk id="16" creationId="{00000000-0000-0000-0000-000000000000}"/>
          </ac:spMkLst>
        </pc:spChg>
        <pc:spChg chg="ord">
          <ac:chgData name="Etchison, Marlee (She/Her/Hers) (MDH)" userId="3d905cbd-faca-4eca-af8a-5329e45f09d6" providerId="ADAL" clId="{892DEF2E-330F-4386-A574-09967802949D}" dt="2026-03-16T16:00:21.263" v="514" actId="13244"/>
          <ac:spMkLst>
            <pc:docMk/>
            <pc:sldMk cId="0" sldId="256"/>
            <ac:spMk id="18" creationId="{00000000-0000-0000-0000-000000000000}"/>
          </ac:spMkLst>
        </pc:spChg>
        <pc:spChg chg="ord">
          <ac:chgData name="Etchison, Marlee (She/Her/Hers) (MDH)" userId="3d905cbd-faca-4eca-af8a-5329e45f09d6" providerId="ADAL" clId="{892DEF2E-330F-4386-A574-09967802949D}" dt="2026-03-16T16:00:29.461" v="515" actId="13244"/>
          <ac:spMkLst>
            <pc:docMk/>
            <pc:sldMk cId="0" sldId="256"/>
            <ac:spMk id="19" creationId="{00000000-0000-0000-0000-000000000000}"/>
          </ac:spMkLst>
        </pc:spChg>
        <pc:spChg chg="add mod ord">
          <ac:chgData name="Etchison, Marlee (She/Her/Hers) (MDH)" userId="3d905cbd-faca-4eca-af8a-5329e45f09d6" providerId="ADAL" clId="{892DEF2E-330F-4386-A574-09967802949D}" dt="2026-03-16T15:59:37.325" v="509" actId="13244"/>
          <ac:spMkLst>
            <pc:docMk/>
            <pc:sldMk cId="0" sldId="256"/>
            <ac:spMk id="20" creationId="{2F9DE223-70ED-0692-79FB-B7CF8CFD83D8}"/>
          </ac:spMkLst>
        </pc:spChg>
        <pc:grpChg chg="mod">
          <ac:chgData name="Etchison, Marlee (She/Her/Hers) (MDH)" userId="3d905cbd-faca-4eca-af8a-5329e45f09d6" providerId="ADAL" clId="{892DEF2E-330F-4386-A574-09967802949D}" dt="2026-03-16T15:29:30.349" v="1" actId="962"/>
          <ac:grpSpMkLst>
            <pc:docMk/>
            <pc:sldMk cId="0" sldId="256"/>
            <ac:grpSpMk id="2" creationId="{00000000-0000-0000-0000-000000000000}"/>
          </ac:grpSpMkLst>
        </pc:grpChg>
        <pc:grpChg chg="mod">
          <ac:chgData name="Etchison, Marlee (She/Her/Hers) (MDH)" userId="3d905cbd-faca-4eca-af8a-5329e45f09d6" providerId="ADAL" clId="{892DEF2E-330F-4386-A574-09967802949D}" dt="2026-03-16T15:29:45.075" v="5" actId="962"/>
          <ac:grpSpMkLst>
            <pc:docMk/>
            <pc:sldMk cId="0" sldId="256"/>
            <ac:grpSpMk id="6" creationId="{00000000-0000-0000-0000-000000000000}"/>
          </ac:grpSpMkLst>
        </pc:grpChg>
        <pc:grpChg chg="mod">
          <ac:chgData name="Etchison, Marlee (She/Her/Hers) (MDH)" userId="3d905cbd-faca-4eca-af8a-5329e45f09d6" providerId="ADAL" clId="{892DEF2E-330F-4386-A574-09967802949D}" dt="2026-03-16T15:29:48.074" v="7" actId="962"/>
          <ac:grpSpMkLst>
            <pc:docMk/>
            <pc:sldMk cId="0" sldId="256"/>
            <ac:grpSpMk id="9" creationId="{00000000-0000-0000-0000-000000000000}"/>
          </ac:grpSpMkLst>
        </pc:grpChg>
      </pc:sldChg>
      <pc:sldChg chg="addSp delSp modSp mod">
        <pc:chgData name="Etchison, Marlee (She/Her/Hers) (MDH)" userId="3d905cbd-faca-4eca-af8a-5329e45f09d6" providerId="ADAL" clId="{892DEF2E-330F-4386-A574-09967802949D}" dt="2026-03-16T16:02:13.644" v="528" actId="13244"/>
        <pc:sldMkLst>
          <pc:docMk/>
          <pc:sldMk cId="0" sldId="257"/>
        </pc:sldMkLst>
        <pc:spChg chg="mod">
          <ac:chgData name="Etchison, Marlee (She/Her/Hers) (MDH)" userId="3d905cbd-faca-4eca-af8a-5329e45f09d6" providerId="ADAL" clId="{892DEF2E-330F-4386-A574-09967802949D}" dt="2026-03-16T15:30:16.156" v="17" actId="962"/>
          <ac:spMkLst>
            <pc:docMk/>
            <pc:sldMk cId="0" sldId="257"/>
            <ac:spMk id="8" creationId="{00000000-0000-0000-0000-000000000000}"/>
          </ac:spMkLst>
        </pc:spChg>
        <pc:spChg chg="mod ord">
          <ac:chgData name="Etchison, Marlee (She/Her/Hers) (MDH)" userId="3d905cbd-faca-4eca-af8a-5329e45f09d6" providerId="ADAL" clId="{892DEF2E-330F-4386-A574-09967802949D}" dt="2026-03-16T16:01:13.224" v="519" actId="13244"/>
          <ac:spMkLst>
            <pc:docMk/>
            <pc:sldMk cId="0" sldId="257"/>
            <ac:spMk id="15" creationId="{00000000-0000-0000-0000-000000000000}"/>
          </ac:spMkLst>
        </pc:spChg>
        <pc:spChg chg="mod">
          <ac:chgData name="Etchison, Marlee (She/Her/Hers) (MDH)" userId="3d905cbd-faca-4eca-af8a-5329e45f09d6" providerId="ADAL" clId="{892DEF2E-330F-4386-A574-09967802949D}" dt="2026-03-16T15:30:30.521" v="25" actId="962"/>
          <ac:spMkLst>
            <pc:docMk/>
            <pc:sldMk cId="0" sldId="257"/>
            <ac:spMk id="16" creationId="{00000000-0000-0000-0000-000000000000}"/>
          </ac:spMkLst>
        </pc:spChg>
        <pc:spChg chg="ord">
          <ac:chgData name="Etchison, Marlee (She/Her/Hers) (MDH)" userId="3d905cbd-faca-4eca-af8a-5329e45f09d6" providerId="ADAL" clId="{892DEF2E-330F-4386-A574-09967802949D}" dt="2026-03-16T16:01:08.292" v="518" actId="13244"/>
          <ac:spMkLst>
            <pc:docMk/>
            <pc:sldMk cId="0" sldId="257"/>
            <ac:spMk id="17" creationId="{00000000-0000-0000-0000-000000000000}"/>
          </ac:spMkLst>
        </pc:spChg>
        <pc:spChg chg="ord">
          <ac:chgData name="Etchison, Marlee (She/Her/Hers) (MDH)" userId="3d905cbd-faca-4eca-af8a-5329e45f09d6" providerId="ADAL" clId="{892DEF2E-330F-4386-A574-09967802949D}" dt="2026-03-16T16:01:21.624" v="521" actId="13244"/>
          <ac:spMkLst>
            <pc:docMk/>
            <pc:sldMk cId="0" sldId="257"/>
            <ac:spMk id="18" creationId="{00000000-0000-0000-0000-000000000000}"/>
          </ac:spMkLst>
        </pc:spChg>
        <pc:spChg chg="mod ord">
          <ac:chgData name="Etchison, Marlee (She/Her/Hers) (MDH)" userId="3d905cbd-faca-4eca-af8a-5329e45f09d6" providerId="ADAL" clId="{892DEF2E-330F-4386-A574-09967802949D}" dt="2026-03-16T16:02:08.228" v="526" actId="13244"/>
          <ac:spMkLst>
            <pc:docMk/>
            <pc:sldMk cId="0" sldId="257"/>
            <ac:spMk id="28" creationId="{00000000-0000-0000-0000-000000000000}"/>
          </ac:spMkLst>
        </pc:spChg>
        <pc:spChg chg="ord">
          <ac:chgData name="Etchison, Marlee (She/Her/Hers) (MDH)" userId="3d905cbd-faca-4eca-af8a-5329e45f09d6" providerId="ADAL" clId="{892DEF2E-330F-4386-A574-09967802949D}" dt="2026-03-16T16:01:05.121" v="517" actId="13244"/>
          <ac:spMkLst>
            <pc:docMk/>
            <pc:sldMk cId="0" sldId="257"/>
            <ac:spMk id="29" creationId="{00000000-0000-0000-0000-000000000000}"/>
          </ac:spMkLst>
        </pc:spChg>
        <pc:spChg chg="ord">
          <ac:chgData name="Etchison, Marlee (She/Her/Hers) (MDH)" userId="3d905cbd-faca-4eca-af8a-5329e45f09d6" providerId="ADAL" clId="{892DEF2E-330F-4386-A574-09967802949D}" dt="2026-03-16T16:01:17.417" v="520" actId="13244"/>
          <ac:spMkLst>
            <pc:docMk/>
            <pc:sldMk cId="0" sldId="257"/>
            <ac:spMk id="30" creationId="{00000000-0000-0000-0000-000000000000}"/>
          </ac:spMkLst>
        </pc:spChg>
        <pc:spChg chg="ord">
          <ac:chgData name="Etchison, Marlee (She/Her/Hers) (MDH)" userId="3d905cbd-faca-4eca-af8a-5329e45f09d6" providerId="ADAL" clId="{892DEF2E-330F-4386-A574-09967802949D}" dt="2026-03-16T16:01:49.070" v="524" actId="13244"/>
          <ac:spMkLst>
            <pc:docMk/>
            <pc:sldMk cId="0" sldId="257"/>
            <ac:spMk id="31" creationId="{00000000-0000-0000-0000-000000000000}"/>
          </ac:spMkLst>
        </pc:spChg>
        <pc:spChg chg="ord">
          <ac:chgData name="Etchison, Marlee (She/Her/Hers) (MDH)" userId="3d905cbd-faca-4eca-af8a-5329e45f09d6" providerId="ADAL" clId="{892DEF2E-330F-4386-A574-09967802949D}" dt="2026-03-16T16:01:57.459" v="525" actId="13244"/>
          <ac:spMkLst>
            <pc:docMk/>
            <pc:sldMk cId="0" sldId="257"/>
            <ac:spMk id="32" creationId="{00000000-0000-0000-0000-000000000000}"/>
          </ac:spMkLst>
        </pc:spChg>
        <pc:spChg chg="ord">
          <ac:chgData name="Etchison, Marlee (She/Her/Hers) (MDH)" userId="3d905cbd-faca-4eca-af8a-5329e45f09d6" providerId="ADAL" clId="{892DEF2E-330F-4386-A574-09967802949D}" dt="2026-03-16T16:02:10.291" v="527" actId="13244"/>
          <ac:spMkLst>
            <pc:docMk/>
            <pc:sldMk cId="0" sldId="257"/>
            <ac:spMk id="33" creationId="{00000000-0000-0000-0000-000000000000}"/>
          </ac:spMkLst>
        </pc:spChg>
        <pc:spChg chg="mod ord">
          <ac:chgData name="Etchison, Marlee (She/Her/Hers) (MDH)" userId="3d905cbd-faca-4eca-af8a-5329e45f09d6" providerId="ADAL" clId="{892DEF2E-330F-4386-A574-09967802949D}" dt="2026-03-16T16:02:13.644" v="528" actId="13244"/>
          <ac:spMkLst>
            <pc:docMk/>
            <pc:sldMk cId="0" sldId="257"/>
            <ac:spMk id="34" creationId="{00000000-0000-0000-0000-000000000000}"/>
          </ac:spMkLst>
        </pc:spChg>
        <pc:spChg chg="add mod ord">
          <ac:chgData name="Etchison, Marlee (She/Her/Hers) (MDH)" userId="3d905cbd-faca-4eca-af8a-5329e45f09d6" providerId="ADAL" clId="{892DEF2E-330F-4386-A574-09967802949D}" dt="2026-03-16T16:00:53.694" v="516" actId="13244"/>
          <ac:spMkLst>
            <pc:docMk/>
            <pc:sldMk cId="0" sldId="257"/>
            <ac:spMk id="35" creationId="{B62BEB31-2AA2-D42D-12FF-E1516971E986}"/>
          </ac:spMkLst>
        </pc:spChg>
        <pc:grpChg chg="mod">
          <ac:chgData name="Etchison, Marlee (She/Her/Hers) (MDH)" userId="3d905cbd-faca-4eca-af8a-5329e45f09d6" providerId="ADAL" clId="{892DEF2E-330F-4386-A574-09967802949D}" dt="2026-03-16T15:30:00.994" v="13" actId="962"/>
          <ac:grpSpMkLst>
            <pc:docMk/>
            <pc:sldMk cId="0" sldId="257"/>
            <ac:grpSpMk id="2" creationId="{00000000-0000-0000-0000-000000000000}"/>
          </ac:grpSpMkLst>
        </pc:grpChg>
        <pc:grpChg chg="del mod">
          <ac:chgData name="Etchison, Marlee (She/Her/Hers) (MDH)" userId="3d905cbd-faca-4eca-af8a-5329e45f09d6" providerId="ADAL" clId="{892DEF2E-330F-4386-A574-09967802949D}" dt="2026-03-16T15:30:08.775" v="15" actId="478"/>
          <ac:grpSpMkLst>
            <pc:docMk/>
            <pc:sldMk cId="0" sldId="257"/>
            <ac:grpSpMk id="5" creationId="{00000000-0000-0000-0000-000000000000}"/>
          </ac:grpSpMkLst>
        </pc:grpChg>
        <pc:grpChg chg="mod">
          <ac:chgData name="Etchison, Marlee (She/Her/Hers) (MDH)" userId="3d905cbd-faca-4eca-af8a-5329e45f09d6" providerId="ADAL" clId="{892DEF2E-330F-4386-A574-09967802949D}" dt="2026-03-16T15:30:19.212" v="19" actId="962"/>
          <ac:grpSpMkLst>
            <pc:docMk/>
            <pc:sldMk cId="0" sldId="257"/>
            <ac:grpSpMk id="9" creationId="{00000000-0000-0000-0000-000000000000}"/>
          </ac:grpSpMkLst>
        </pc:grpChg>
        <pc:grpChg chg="mod">
          <ac:chgData name="Etchison, Marlee (She/Her/Hers) (MDH)" userId="3d905cbd-faca-4eca-af8a-5329e45f09d6" providerId="ADAL" clId="{892DEF2E-330F-4386-A574-09967802949D}" dt="2026-03-16T15:30:22.288" v="21" actId="962"/>
          <ac:grpSpMkLst>
            <pc:docMk/>
            <pc:sldMk cId="0" sldId="257"/>
            <ac:grpSpMk id="12" creationId="{00000000-0000-0000-0000-000000000000}"/>
          </ac:grpSpMkLst>
        </pc:grpChg>
        <pc:grpChg chg="mod">
          <ac:chgData name="Etchison, Marlee (She/Her/Hers) (MDH)" userId="3d905cbd-faca-4eca-af8a-5329e45f09d6" providerId="ADAL" clId="{892DEF2E-330F-4386-A574-09967802949D}" dt="2026-03-16T15:30:33.922" v="27" actId="962"/>
          <ac:grpSpMkLst>
            <pc:docMk/>
            <pc:sldMk cId="0" sldId="257"/>
            <ac:grpSpMk id="20" creationId="{00000000-0000-0000-0000-000000000000}"/>
          </ac:grpSpMkLst>
        </pc:grpChg>
        <pc:grpChg chg="mod">
          <ac:chgData name="Etchison, Marlee (She/Her/Hers) (MDH)" userId="3d905cbd-faca-4eca-af8a-5329e45f09d6" providerId="ADAL" clId="{892DEF2E-330F-4386-A574-09967802949D}" dt="2026-03-16T15:30:36.113" v="29" actId="962"/>
          <ac:grpSpMkLst>
            <pc:docMk/>
            <pc:sldMk cId="0" sldId="257"/>
            <ac:grpSpMk id="24" creationId="{00000000-0000-0000-0000-000000000000}"/>
          </ac:grpSpMkLst>
        </pc:grpChg>
      </pc:sldChg>
      <pc:sldChg chg="addSp delSp modSp mod">
        <pc:chgData name="Etchison, Marlee (She/Her/Hers) (MDH)" userId="3d905cbd-faca-4eca-af8a-5329e45f09d6" providerId="ADAL" clId="{892DEF2E-330F-4386-A574-09967802949D}" dt="2026-03-16T16:04:17.975" v="542" actId="13244"/>
        <pc:sldMkLst>
          <pc:docMk/>
          <pc:sldMk cId="0" sldId="258"/>
        </pc:sldMkLst>
        <pc:spChg chg="ord">
          <ac:chgData name="Etchison, Marlee (She/Her/Hers) (MDH)" userId="3d905cbd-faca-4eca-af8a-5329e45f09d6" providerId="ADAL" clId="{892DEF2E-330F-4386-A574-09967802949D}" dt="2026-03-16T16:02:46.851" v="529" actId="13244"/>
          <ac:spMkLst>
            <pc:docMk/>
            <pc:sldMk cId="0" sldId="258"/>
            <ac:spMk id="9" creationId="{00000000-0000-0000-0000-000000000000}"/>
          </ac:spMkLst>
        </pc:spChg>
        <pc:spChg chg="ord">
          <ac:chgData name="Etchison, Marlee (She/Her/Hers) (MDH)" userId="3d905cbd-faca-4eca-af8a-5329e45f09d6" providerId="ADAL" clId="{892DEF2E-330F-4386-A574-09967802949D}" dt="2026-03-16T16:03:14.548" v="532" actId="13244"/>
          <ac:spMkLst>
            <pc:docMk/>
            <pc:sldMk cId="0" sldId="258"/>
            <ac:spMk id="16" creationId="{00000000-0000-0000-0000-000000000000}"/>
          </ac:spMkLst>
        </pc:spChg>
        <pc:spChg chg="ord">
          <ac:chgData name="Etchison, Marlee (She/Her/Hers) (MDH)" userId="3d905cbd-faca-4eca-af8a-5329e45f09d6" providerId="ADAL" clId="{892DEF2E-330F-4386-A574-09967802949D}" dt="2026-03-16T16:03:25.318" v="533" actId="13244"/>
          <ac:spMkLst>
            <pc:docMk/>
            <pc:sldMk cId="0" sldId="258"/>
            <ac:spMk id="18" creationId="{00000000-0000-0000-0000-000000000000}"/>
          </ac:spMkLst>
        </pc:spChg>
        <pc:spChg chg="ord">
          <ac:chgData name="Etchison, Marlee (She/Her/Hers) (MDH)" userId="3d905cbd-faca-4eca-af8a-5329e45f09d6" providerId="ADAL" clId="{892DEF2E-330F-4386-A574-09967802949D}" dt="2026-03-16T16:03:32.061" v="534" actId="13244"/>
          <ac:spMkLst>
            <pc:docMk/>
            <pc:sldMk cId="0" sldId="258"/>
            <ac:spMk id="19" creationId="{00000000-0000-0000-0000-000000000000}"/>
          </ac:spMkLst>
        </pc:spChg>
        <pc:spChg chg="ord">
          <ac:chgData name="Etchison, Marlee (She/Her/Hers) (MDH)" userId="3d905cbd-faca-4eca-af8a-5329e45f09d6" providerId="ADAL" clId="{892DEF2E-330F-4386-A574-09967802949D}" dt="2026-03-16T16:03:57.213" v="538" actId="13244"/>
          <ac:spMkLst>
            <pc:docMk/>
            <pc:sldMk cId="0" sldId="258"/>
            <ac:spMk id="26" creationId="{00000000-0000-0000-0000-000000000000}"/>
          </ac:spMkLst>
        </pc:spChg>
        <pc:spChg chg="ord">
          <ac:chgData name="Etchison, Marlee (She/Her/Hers) (MDH)" userId="3d905cbd-faca-4eca-af8a-5329e45f09d6" providerId="ADAL" clId="{892DEF2E-330F-4386-A574-09967802949D}" dt="2026-03-16T16:04:09.766" v="540" actId="13244"/>
          <ac:spMkLst>
            <pc:docMk/>
            <pc:sldMk cId="0" sldId="258"/>
            <ac:spMk id="28" creationId="{00000000-0000-0000-0000-000000000000}"/>
          </ac:spMkLst>
        </pc:spChg>
        <pc:spChg chg="mod ord">
          <ac:chgData name="Etchison, Marlee (She/Her/Hers) (MDH)" userId="3d905cbd-faca-4eca-af8a-5329e45f09d6" providerId="ADAL" clId="{892DEF2E-330F-4386-A574-09967802949D}" dt="2026-03-16T16:03:08.096" v="531" actId="13244"/>
          <ac:spMkLst>
            <pc:docMk/>
            <pc:sldMk cId="0" sldId="258"/>
            <ac:spMk id="30" creationId="{00000000-0000-0000-0000-000000000000}"/>
          </ac:spMkLst>
        </pc:spChg>
        <pc:spChg chg="mod ord">
          <ac:chgData name="Etchison, Marlee (She/Her/Hers) (MDH)" userId="3d905cbd-faca-4eca-af8a-5329e45f09d6" providerId="ADAL" clId="{892DEF2E-330F-4386-A574-09967802949D}" dt="2026-03-16T16:03:47.715" v="537" actId="13244"/>
          <ac:spMkLst>
            <pc:docMk/>
            <pc:sldMk cId="0" sldId="258"/>
            <ac:spMk id="31" creationId="{00000000-0000-0000-0000-000000000000}"/>
          </ac:spMkLst>
        </pc:spChg>
        <pc:spChg chg="mod ord">
          <ac:chgData name="Etchison, Marlee (She/Her/Hers) (MDH)" userId="3d905cbd-faca-4eca-af8a-5329e45f09d6" providerId="ADAL" clId="{892DEF2E-330F-4386-A574-09967802949D}" dt="2026-03-16T16:02:54.455" v="530" actId="13244"/>
          <ac:spMkLst>
            <pc:docMk/>
            <pc:sldMk cId="0" sldId="258"/>
            <ac:spMk id="32" creationId="{00000000-0000-0000-0000-000000000000}"/>
          </ac:spMkLst>
        </pc:spChg>
        <pc:spChg chg="mod ord">
          <ac:chgData name="Etchison, Marlee (She/Her/Hers) (MDH)" userId="3d905cbd-faca-4eca-af8a-5329e45f09d6" providerId="ADAL" clId="{892DEF2E-330F-4386-A574-09967802949D}" dt="2026-03-16T16:04:01.094" v="539" actId="13244"/>
          <ac:spMkLst>
            <pc:docMk/>
            <pc:sldMk cId="0" sldId="258"/>
            <ac:spMk id="33" creationId="{00000000-0000-0000-0000-000000000000}"/>
          </ac:spMkLst>
        </pc:spChg>
        <pc:spChg chg="mod ord">
          <ac:chgData name="Etchison, Marlee (She/Her/Hers) (MDH)" userId="3d905cbd-faca-4eca-af8a-5329e45f09d6" providerId="ADAL" clId="{892DEF2E-330F-4386-A574-09967802949D}" dt="2026-03-16T16:04:15.450" v="541" actId="13244"/>
          <ac:spMkLst>
            <pc:docMk/>
            <pc:sldMk cId="0" sldId="258"/>
            <ac:spMk id="34" creationId="{00000000-0000-0000-0000-000000000000}"/>
          </ac:spMkLst>
        </pc:spChg>
        <pc:spChg chg="add mod ord">
          <ac:chgData name="Etchison, Marlee (She/Her/Hers) (MDH)" userId="3d905cbd-faca-4eca-af8a-5329e45f09d6" providerId="ADAL" clId="{892DEF2E-330F-4386-A574-09967802949D}" dt="2026-03-16T16:04:17.975" v="542" actId="13244"/>
          <ac:spMkLst>
            <pc:docMk/>
            <pc:sldMk cId="0" sldId="258"/>
            <ac:spMk id="35" creationId="{EA7D46ED-EED5-EAF9-477A-45E8C6C1F6AA}"/>
          </ac:spMkLst>
        </pc:spChg>
        <pc:grpChg chg="mod">
          <ac:chgData name="Etchison, Marlee (She/Her/Hers) (MDH)" userId="3d905cbd-faca-4eca-af8a-5329e45f09d6" providerId="ADAL" clId="{892DEF2E-330F-4386-A574-09967802949D}" dt="2026-03-16T15:30:55.345" v="35" actId="962"/>
          <ac:grpSpMkLst>
            <pc:docMk/>
            <pc:sldMk cId="0" sldId="258"/>
            <ac:grpSpMk id="2" creationId="{00000000-0000-0000-0000-000000000000}"/>
          </ac:grpSpMkLst>
        </pc:grpChg>
        <pc:grpChg chg="del">
          <ac:chgData name="Etchison, Marlee (She/Her/Hers) (MDH)" userId="3d905cbd-faca-4eca-af8a-5329e45f09d6" providerId="ADAL" clId="{892DEF2E-330F-4386-A574-09967802949D}" dt="2026-03-16T15:31:00.098" v="36" actId="21"/>
          <ac:grpSpMkLst>
            <pc:docMk/>
            <pc:sldMk cId="0" sldId="258"/>
            <ac:grpSpMk id="5" creationId="{00000000-0000-0000-0000-000000000000}"/>
          </ac:grpSpMkLst>
        </pc:grpChg>
        <pc:grpChg chg="mod">
          <ac:chgData name="Etchison, Marlee (She/Her/Hers) (MDH)" userId="3d905cbd-faca-4eca-af8a-5329e45f09d6" providerId="ADAL" clId="{892DEF2E-330F-4386-A574-09967802949D}" dt="2026-03-16T15:31:17.532" v="38" actId="962"/>
          <ac:grpSpMkLst>
            <pc:docMk/>
            <pc:sldMk cId="0" sldId="258"/>
            <ac:grpSpMk id="10" creationId="{00000000-0000-0000-0000-000000000000}"/>
          </ac:grpSpMkLst>
        </pc:grpChg>
        <pc:grpChg chg="mod">
          <ac:chgData name="Etchison, Marlee (She/Her/Hers) (MDH)" userId="3d905cbd-faca-4eca-af8a-5329e45f09d6" providerId="ADAL" clId="{892DEF2E-330F-4386-A574-09967802949D}" dt="2026-03-16T15:31:19.537" v="40" actId="962"/>
          <ac:grpSpMkLst>
            <pc:docMk/>
            <pc:sldMk cId="0" sldId="258"/>
            <ac:grpSpMk id="13" creationId="{00000000-0000-0000-0000-000000000000}"/>
          </ac:grpSpMkLst>
        </pc:grpChg>
        <pc:grpChg chg="mod">
          <ac:chgData name="Etchison, Marlee (She/Her/Hers) (MDH)" userId="3d905cbd-faca-4eca-af8a-5329e45f09d6" providerId="ADAL" clId="{892DEF2E-330F-4386-A574-09967802949D}" dt="2026-03-16T15:31:22.668" v="42" actId="962"/>
          <ac:grpSpMkLst>
            <pc:docMk/>
            <pc:sldMk cId="0" sldId="258"/>
            <ac:grpSpMk id="20" creationId="{00000000-0000-0000-0000-000000000000}"/>
          </ac:grpSpMkLst>
        </pc:grpChg>
        <pc:grpChg chg="mod">
          <ac:chgData name="Etchison, Marlee (She/Her/Hers) (MDH)" userId="3d905cbd-faca-4eca-af8a-5329e45f09d6" providerId="ADAL" clId="{892DEF2E-330F-4386-A574-09967802949D}" dt="2026-03-16T15:31:26.022" v="44" actId="962"/>
          <ac:grpSpMkLst>
            <pc:docMk/>
            <pc:sldMk cId="0" sldId="258"/>
            <ac:grpSpMk id="23" creationId="{00000000-0000-0000-0000-000000000000}"/>
          </ac:grpSpMkLst>
        </pc:grpChg>
      </pc:sldChg>
      <pc:sldChg chg="addSp delSp modSp mod">
        <pc:chgData name="Etchison, Marlee (She/Her/Hers) (MDH)" userId="3d905cbd-faca-4eca-af8a-5329e45f09d6" providerId="ADAL" clId="{892DEF2E-330F-4386-A574-09967802949D}" dt="2026-03-16T18:35:47.632" v="543" actId="13244"/>
        <pc:sldMkLst>
          <pc:docMk/>
          <pc:sldMk cId="0" sldId="259"/>
        </pc:sldMkLst>
        <pc:spChg chg="ord">
          <ac:chgData name="Etchison, Marlee (She/Her/Hers) (MDH)" userId="3d905cbd-faca-4eca-af8a-5329e45f09d6" providerId="ADAL" clId="{892DEF2E-330F-4386-A574-09967802949D}" dt="2026-03-16T18:35:47.632" v="543" actId="13244"/>
          <ac:spMkLst>
            <pc:docMk/>
            <pc:sldMk cId="0" sldId="259"/>
            <ac:spMk id="16" creationId="{00000000-0000-0000-0000-000000000000}"/>
          </ac:spMkLst>
        </pc:spChg>
        <pc:spChg chg="mod">
          <ac:chgData name="Etchison, Marlee (She/Her/Hers) (MDH)" userId="3d905cbd-faca-4eca-af8a-5329e45f09d6" providerId="ADAL" clId="{892DEF2E-330F-4386-A574-09967802949D}" dt="2026-03-16T15:32:31.405" v="67" actId="962"/>
          <ac:spMkLst>
            <pc:docMk/>
            <pc:sldMk cId="0" sldId="259"/>
            <ac:spMk id="30" creationId="{00000000-0000-0000-0000-000000000000}"/>
          </ac:spMkLst>
        </pc:spChg>
        <pc:spChg chg="mod">
          <ac:chgData name="Etchison, Marlee (She/Her/Hers) (MDH)" userId="3d905cbd-faca-4eca-af8a-5329e45f09d6" providerId="ADAL" clId="{892DEF2E-330F-4386-A574-09967802949D}" dt="2026-03-16T15:32:35.201" v="69" actId="962"/>
          <ac:spMkLst>
            <pc:docMk/>
            <pc:sldMk cId="0" sldId="259"/>
            <ac:spMk id="31" creationId="{00000000-0000-0000-0000-000000000000}"/>
          </ac:spMkLst>
        </pc:spChg>
        <pc:spChg chg="mod">
          <ac:chgData name="Etchison, Marlee (She/Her/Hers) (MDH)" userId="3d905cbd-faca-4eca-af8a-5329e45f09d6" providerId="ADAL" clId="{892DEF2E-330F-4386-A574-09967802949D}" dt="2026-03-16T15:32:38.995" v="71" actId="962"/>
          <ac:spMkLst>
            <pc:docMk/>
            <pc:sldMk cId="0" sldId="259"/>
            <ac:spMk id="32" creationId="{00000000-0000-0000-0000-000000000000}"/>
          </ac:spMkLst>
        </pc:spChg>
        <pc:spChg chg="mod">
          <ac:chgData name="Etchison, Marlee (She/Her/Hers) (MDH)" userId="3d905cbd-faca-4eca-af8a-5329e45f09d6" providerId="ADAL" clId="{892DEF2E-330F-4386-A574-09967802949D}" dt="2026-03-16T15:32:43.437" v="73" actId="962"/>
          <ac:spMkLst>
            <pc:docMk/>
            <pc:sldMk cId="0" sldId="259"/>
            <ac:spMk id="33" creationId="{00000000-0000-0000-0000-000000000000}"/>
          </ac:spMkLst>
        </pc:spChg>
        <pc:spChg chg="mod">
          <ac:chgData name="Etchison, Marlee (She/Her/Hers) (MDH)" userId="3d905cbd-faca-4eca-af8a-5329e45f09d6" providerId="ADAL" clId="{892DEF2E-330F-4386-A574-09967802949D}" dt="2026-03-16T15:32:48.592" v="75" actId="962"/>
          <ac:spMkLst>
            <pc:docMk/>
            <pc:sldMk cId="0" sldId="259"/>
            <ac:spMk id="34" creationId="{00000000-0000-0000-0000-000000000000}"/>
          </ac:spMkLst>
        </pc:spChg>
        <pc:spChg chg="add mod">
          <ac:chgData name="Etchison, Marlee (She/Her/Hers) (MDH)" userId="3d905cbd-faca-4eca-af8a-5329e45f09d6" providerId="ADAL" clId="{892DEF2E-330F-4386-A574-09967802949D}" dt="2026-03-16T15:58:36.037" v="489" actId="20577"/>
          <ac:spMkLst>
            <pc:docMk/>
            <pc:sldMk cId="0" sldId="259"/>
            <ac:spMk id="35" creationId="{90D3BAA1-F69D-8C11-25E4-8312B3ECB134}"/>
          </ac:spMkLst>
        </pc:spChg>
        <pc:grpChg chg="mod">
          <ac:chgData name="Etchison, Marlee (She/Her/Hers) (MDH)" userId="3d905cbd-faca-4eca-af8a-5329e45f09d6" providerId="ADAL" clId="{892DEF2E-330F-4386-A574-09967802949D}" dt="2026-03-16T15:31:51.445" v="56" actId="962"/>
          <ac:grpSpMkLst>
            <pc:docMk/>
            <pc:sldMk cId="0" sldId="259"/>
            <ac:grpSpMk id="2" creationId="{00000000-0000-0000-0000-000000000000}"/>
          </ac:grpSpMkLst>
        </pc:grpChg>
        <pc:grpChg chg="del">
          <ac:chgData name="Etchison, Marlee (She/Her/Hers) (MDH)" userId="3d905cbd-faca-4eca-af8a-5329e45f09d6" providerId="ADAL" clId="{892DEF2E-330F-4386-A574-09967802949D}" dt="2026-03-16T15:32:02.041" v="57" actId="21"/>
          <ac:grpSpMkLst>
            <pc:docMk/>
            <pc:sldMk cId="0" sldId="259"/>
            <ac:grpSpMk id="5" creationId="{00000000-0000-0000-0000-000000000000}"/>
          </ac:grpSpMkLst>
        </pc:grpChg>
        <pc:grpChg chg="mod">
          <ac:chgData name="Etchison, Marlee (She/Her/Hers) (MDH)" userId="3d905cbd-faca-4eca-af8a-5329e45f09d6" providerId="ADAL" clId="{892DEF2E-330F-4386-A574-09967802949D}" dt="2026-03-16T15:32:20.043" v="59" actId="962"/>
          <ac:grpSpMkLst>
            <pc:docMk/>
            <pc:sldMk cId="0" sldId="259"/>
            <ac:grpSpMk id="10" creationId="{00000000-0000-0000-0000-000000000000}"/>
          </ac:grpSpMkLst>
        </pc:grpChg>
        <pc:grpChg chg="mod">
          <ac:chgData name="Etchison, Marlee (She/Her/Hers) (MDH)" userId="3d905cbd-faca-4eca-af8a-5329e45f09d6" providerId="ADAL" clId="{892DEF2E-330F-4386-A574-09967802949D}" dt="2026-03-16T15:32:21.639" v="61" actId="962"/>
          <ac:grpSpMkLst>
            <pc:docMk/>
            <pc:sldMk cId="0" sldId="259"/>
            <ac:grpSpMk id="13" creationId="{00000000-0000-0000-0000-000000000000}"/>
          </ac:grpSpMkLst>
        </pc:grpChg>
        <pc:grpChg chg="mod">
          <ac:chgData name="Etchison, Marlee (She/Her/Hers) (MDH)" userId="3d905cbd-faca-4eca-af8a-5329e45f09d6" providerId="ADAL" clId="{892DEF2E-330F-4386-A574-09967802949D}" dt="2026-03-16T15:32:23.783" v="63" actId="962"/>
          <ac:grpSpMkLst>
            <pc:docMk/>
            <pc:sldMk cId="0" sldId="259"/>
            <ac:grpSpMk id="19" creationId="{00000000-0000-0000-0000-000000000000}"/>
          </ac:grpSpMkLst>
        </pc:grpChg>
        <pc:grpChg chg="mod">
          <ac:chgData name="Etchison, Marlee (She/Her/Hers) (MDH)" userId="3d905cbd-faca-4eca-af8a-5329e45f09d6" providerId="ADAL" clId="{892DEF2E-330F-4386-A574-09967802949D}" dt="2026-03-16T15:32:24.968" v="65" actId="962"/>
          <ac:grpSpMkLst>
            <pc:docMk/>
            <pc:sldMk cId="0" sldId="259"/>
            <ac:grpSpMk id="22" creationId="{00000000-0000-0000-0000-000000000000}"/>
          </ac:grpSpMkLst>
        </pc:grpChg>
      </pc:sldChg>
      <pc:sldChg chg="addSp delSp modSp mod">
        <pc:chgData name="Etchison, Marlee (She/Her/Hers) (MDH)" userId="3d905cbd-faca-4eca-af8a-5329e45f09d6" providerId="ADAL" clId="{892DEF2E-330F-4386-A574-09967802949D}" dt="2026-03-16T18:53:31.457" v="563" actId="962"/>
        <pc:sldMkLst>
          <pc:docMk/>
          <pc:sldMk cId="0" sldId="260"/>
        </pc:sldMkLst>
        <pc:spChg chg="mod ord">
          <ac:chgData name="Etchison, Marlee (She/Her/Hers) (MDH)" userId="3d905cbd-faca-4eca-af8a-5329e45f09d6" providerId="ADAL" clId="{892DEF2E-330F-4386-A574-09967802949D}" dt="2026-03-16T18:36:49.671" v="544" actId="13244"/>
          <ac:spMkLst>
            <pc:docMk/>
            <pc:sldMk cId="0" sldId="260"/>
            <ac:spMk id="20" creationId="{00000000-0000-0000-0000-000000000000}"/>
          </ac:spMkLst>
        </pc:spChg>
        <pc:spChg chg="mod ord">
          <ac:chgData name="Etchison, Marlee (She/Her/Hers) (MDH)" userId="3d905cbd-faca-4eca-af8a-5329e45f09d6" providerId="ADAL" clId="{892DEF2E-330F-4386-A574-09967802949D}" dt="2026-03-16T18:36:52.447" v="545" actId="13244"/>
          <ac:spMkLst>
            <pc:docMk/>
            <pc:sldMk cId="0" sldId="260"/>
            <ac:spMk id="21" creationId="{00000000-0000-0000-0000-000000000000}"/>
          </ac:spMkLst>
        </pc:spChg>
        <pc:spChg chg="ord">
          <ac:chgData name="Etchison, Marlee (She/Her/Hers) (MDH)" userId="3d905cbd-faca-4eca-af8a-5329e45f09d6" providerId="ADAL" clId="{892DEF2E-330F-4386-A574-09967802949D}" dt="2026-03-16T18:37:02.396" v="547" actId="13244"/>
          <ac:spMkLst>
            <pc:docMk/>
            <pc:sldMk cId="0" sldId="260"/>
            <ac:spMk id="22" creationId="{00000000-0000-0000-0000-000000000000}"/>
          </ac:spMkLst>
        </pc:spChg>
        <pc:spChg chg="mod ord">
          <ac:chgData name="Etchison, Marlee (She/Her/Hers) (MDH)" userId="3d905cbd-faca-4eca-af8a-5329e45f09d6" providerId="ADAL" clId="{892DEF2E-330F-4386-A574-09967802949D}" dt="2026-03-16T18:53:31.457" v="563" actId="962"/>
          <ac:spMkLst>
            <pc:docMk/>
            <pc:sldMk cId="0" sldId="260"/>
            <ac:spMk id="23" creationId="{00000000-0000-0000-0000-000000000000}"/>
          </ac:spMkLst>
        </pc:spChg>
        <pc:spChg chg="mod ord">
          <ac:chgData name="Etchison, Marlee (She/Her/Hers) (MDH)" userId="3d905cbd-faca-4eca-af8a-5329e45f09d6" providerId="ADAL" clId="{892DEF2E-330F-4386-A574-09967802949D}" dt="2026-03-16T18:37:48.828" v="555" actId="13244"/>
          <ac:spMkLst>
            <pc:docMk/>
            <pc:sldMk cId="0" sldId="260"/>
            <ac:spMk id="24" creationId="{00000000-0000-0000-0000-000000000000}"/>
          </ac:spMkLst>
        </pc:spChg>
        <pc:spChg chg="mod ord">
          <ac:chgData name="Etchison, Marlee (She/Her/Hers) (MDH)" userId="3d905cbd-faca-4eca-af8a-5329e45f09d6" providerId="ADAL" clId="{892DEF2E-330F-4386-A574-09967802949D}" dt="2026-03-16T18:52:39.859" v="557" actId="13244"/>
          <ac:spMkLst>
            <pc:docMk/>
            <pc:sldMk cId="0" sldId="260"/>
            <ac:spMk id="25" creationId="{00000000-0000-0000-0000-000000000000}"/>
          </ac:spMkLst>
        </pc:spChg>
        <pc:spChg chg="ord">
          <ac:chgData name="Etchison, Marlee (She/Her/Hers) (MDH)" userId="3d905cbd-faca-4eca-af8a-5329e45f09d6" providerId="ADAL" clId="{892DEF2E-330F-4386-A574-09967802949D}" dt="2026-03-16T18:52:51.074" v="558" actId="13244"/>
          <ac:spMkLst>
            <pc:docMk/>
            <pc:sldMk cId="0" sldId="260"/>
            <ac:spMk id="26" creationId="{00000000-0000-0000-0000-000000000000}"/>
          </ac:spMkLst>
        </pc:spChg>
        <pc:spChg chg="ord">
          <ac:chgData name="Etchison, Marlee (She/Her/Hers) (MDH)" userId="3d905cbd-faca-4eca-af8a-5329e45f09d6" providerId="ADAL" clId="{892DEF2E-330F-4386-A574-09967802949D}" dt="2026-03-16T18:53:11.788" v="562" actId="13244"/>
          <ac:spMkLst>
            <pc:docMk/>
            <pc:sldMk cId="0" sldId="260"/>
            <ac:spMk id="27" creationId="{00000000-0000-0000-0000-000000000000}"/>
          </ac:spMkLst>
        </pc:spChg>
        <pc:spChg chg="ord">
          <ac:chgData name="Etchison, Marlee (She/Her/Hers) (MDH)" userId="3d905cbd-faca-4eca-af8a-5329e45f09d6" providerId="ADAL" clId="{892DEF2E-330F-4386-A574-09967802949D}" dt="2026-03-16T18:53:04.761" v="561" actId="13244"/>
          <ac:spMkLst>
            <pc:docMk/>
            <pc:sldMk cId="0" sldId="260"/>
            <ac:spMk id="28" creationId="{00000000-0000-0000-0000-000000000000}"/>
          </ac:spMkLst>
        </pc:spChg>
        <pc:spChg chg="ord">
          <ac:chgData name="Etchison, Marlee (She/Her/Hers) (MDH)" userId="3d905cbd-faca-4eca-af8a-5329e45f09d6" providerId="ADAL" clId="{892DEF2E-330F-4386-A574-09967802949D}" dt="2026-03-16T18:37:40.553" v="553" actId="13244"/>
          <ac:spMkLst>
            <pc:docMk/>
            <pc:sldMk cId="0" sldId="260"/>
            <ac:spMk id="29" creationId="{00000000-0000-0000-0000-000000000000}"/>
          </ac:spMkLst>
        </pc:spChg>
        <pc:spChg chg="ord">
          <ac:chgData name="Etchison, Marlee (She/Her/Hers) (MDH)" userId="3d905cbd-faca-4eca-af8a-5329e45f09d6" providerId="ADAL" clId="{892DEF2E-330F-4386-A574-09967802949D}" dt="2026-03-16T18:37:29.458" v="551" actId="13244"/>
          <ac:spMkLst>
            <pc:docMk/>
            <pc:sldMk cId="0" sldId="260"/>
            <ac:spMk id="30" creationId="{00000000-0000-0000-0000-000000000000}"/>
          </ac:spMkLst>
        </pc:spChg>
        <pc:spChg chg="ord">
          <ac:chgData name="Etchison, Marlee (She/Her/Hers) (MDH)" userId="3d905cbd-faca-4eca-af8a-5329e45f09d6" providerId="ADAL" clId="{892DEF2E-330F-4386-A574-09967802949D}" dt="2026-03-16T18:37:33.591" v="552" actId="13244"/>
          <ac:spMkLst>
            <pc:docMk/>
            <pc:sldMk cId="0" sldId="260"/>
            <ac:spMk id="31" creationId="{00000000-0000-0000-0000-000000000000}"/>
          </ac:spMkLst>
        </pc:spChg>
        <pc:spChg chg="ord">
          <ac:chgData name="Etchison, Marlee (She/Her/Hers) (MDH)" userId="3d905cbd-faca-4eca-af8a-5329e45f09d6" providerId="ADAL" clId="{892DEF2E-330F-4386-A574-09967802949D}" dt="2026-03-16T18:37:24.804" v="550" actId="13244"/>
          <ac:spMkLst>
            <pc:docMk/>
            <pc:sldMk cId="0" sldId="260"/>
            <ac:spMk id="32" creationId="{00000000-0000-0000-0000-000000000000}"/>
          </ac:spMkLst>
        </pc:spChg>
        <pc:spChg chg="ord">
          <ac:chgData name="Etchison, Marlee (She/Her/Hers) (MDH)" userId="3d905cbd-faca-4eca-af8a-5329e45f09d6" providerId="ADAL" clId="{892DEF2E-330F-4386-A574-09967802949D}" dt="2026-03-16T18:52:57.934" v="559" actId="13244"/>
          <ac:spMkLst>
            <pc:docMk/>
            <pc:sldMk cId="0" sldId="260"/>
            <ac:spMk id="33" creationId="{00000000-0000-0000-0000-000000000000}"/>
          </ac:spMkLst>
        </pc:spChg>
        <pc:spChg chg="add mod ord">
          <ac:chgData name="Etchison, Marlee (She/Her/Hers) (MDH)" userId="3d905cbd-faca-4eca-af8a-5329e45f09d6" providerId="ADAL" clId="{892DEF2E-330F-4386-A574-09967802949D}" dt="2026-03-16T18:37:17.551" v="549" actId="13244"/>
          <ac:spMkLst>
            <pc:docMk/>
            <pc:sldMk cId="0" sldId="260"/>
            <ac:spMk id="35" creationId="{DD56B253-4DC0-E3C3-74BC-C8ED6A231604}"/>
          </ac:spMkLst>
        </pc:spChg>
        <pc:grpChg chg="mod">
          <ac:chgData name="Etchison, Marlee (She/Her/Hers) (MDH)" userId="3d905cbd-faca-4eca-af8a-5329e45f09d6" providerId="ADAL" clId="{892DEF2E-330F-4386-A574-09967802949D}" dt="2026-03-16T15:32:51.606" v="77" actId="962"/>
          <ac:grpSpMkLst>
            <pc:docMk/>
            <pc:sldMk cId="0" sldId="260"/>
            <ac:grpSpMk id="2" creationId="{00000000-0000-0000-0000-000000000000}"/>
          </ac:grpSpMkLst>
        </pc:grpChg>
        <pc:grpChg chg="del">
          <ac:chgData name="Etchison, Marlee (She/Her/Hers) (MDH)" userId="3d905cbd-faca-4eca-af8a-5329e45f09d6" providerId="ADAL" clId="{892DEF2E-330F-4386-A574-09967802949D}" dt="2026-03-16T15:32:55.819" v="78" actId="21"/>
          <ac:grpSpMkLst>
            <pc:docMk/>
            <pc:sldMk cId="0" sldId="260"/>
            <ac:grpSpMk id="5" creationId="{00000000-0000-0000-0000-000000000000}"/>
          </ac:grpSpMkLst>
        </pc:grpChg>
        <pc:grpChg chg="mod">
          <ac:chgData name="Etchison, Marlee (She/Her/Hers) (MDH)" userId="3d905cbd-faca-4eca-af8a-5329e45f09d6" providerId="ADAL" clId="{892DEF2E-330F-4386-A574-09967802949D}" dt="2026-03-16T15:33:06.483" v="80" actId="962"/>
          <ac:grpSpMkLst>
            <pc:docMk/>
            <pc:sldMk cId="0" sldId="260"/>
            <ac:grpSpMk id="8" creationId="{00000000-0000-0000-0000-000000000000}"/>
          </ac:grpSpMkLst>
        </pc:grpChg>
        <pc:grpChg chg="mod">
          <ac:chgData name="Etchison, Marlee (She/Her/Hers) (MDH)" userId="3d905cbd-faca-4eca-af8a-5329e45f09d6" providerId="ADAL" clId="{892DEF2E-330F-4386-A574-09967802949D}" dt="2026-03-16T15:33:13.005" v="82" actId="962"/>
          <ac:grpSpMkLst>
            <pc:docMk/>
            <pc:sldMk cId="0" sldId="260"/>
            <ac:grpSpMk id="11" creationId="{00000000-0000-0000-0000-000000000000}"/>
          </ac:grpSpMkLst>
        </pc:grpChg>
        <pc:grpChg chg="mod">
          <ac:chgData name="Etchison, Marlee (She/Her/Hers) (MDH)" userId="3d905cbd-faca-4eca-af8a-5329e45f09d6" providerId="ADAL" clId="{892DEF2E-330F-4386-A574-09967802949D}" dt="2026-03-16T18:37:07.261" v="548" actId="962"/>
          <ac:grpSpMkLst>
            <pc:docMk/>
            <pc:sldMk cId="0" sldId="260"/>
            <ac:grpSpMk id="14" creationId="{00000000-0000-0000-0000-000000000000}"/>
          </ac:grpSpMkLst>
        </pc:grpChg>
        <pc:grpChg chg="mod">
          <ac:chgData name="Etchison, Marlee (She/Her/Hers) (MDH)" userId="3d905cbd-faca-4eca-af8a-5329e45f09d6" providerId="ADAL" clId="{892DEF2E-330F-4386-A574-09967802949D}" dt="2026-03-16T15:33:16.604" v="86" actId="962"/>
          <ac:grpSpMkLst>
            <pc:docMk/>
            <pc:sldMk cId="0" sldId="260"/>
            <ac:grpSpMk id="17" creationId="{00000000-0000-0000-0000-000000000000}"/>
          </ac:grpSpMkLst>
        </pc:grpChg>
      </pc:sldChg>
      <pc:sldChg chg="addSp delSp modSp mod">
        <pc:chgData name="Etchison, Marlee (She/Her/Hers) (MDH)" userId="3d905cbd-faca-4eca-af8a-5329e45f09d6" providerId="ADAL" clId="{892DEF2E-330F-4386-A574-09967802949D}" dt="2026-03-16T20:43:23.753" v="580" actId="962"/>
        <pc:sldMkLst>
          <pc:docMk/>
          <pc:sldMk cId="0" sldId="261"/>
        </pc:sldMkLst>
        <pc:spChg chg="mod ord">
          <ac:chgData name="Etchison, Marlee (She/Her/Hers) (MDH)" userId="3d905cbd-faca-4eca-af8a-5329e45f09d6" providerId="ADAL" clId="{892DEF2E-330F-4386-A574-09967802949D}" dt="2026-03-16T20:43:13.274" v="579" actId="1036"/>
          <ac:spMkLst>
            <pc:docMk/>
            <pc:sldMk cId="0" sldId="261"/>
            <ac:spMk id="15" creationId="{00000000-0000-0000-0000-000000000000}"/>
          </ac:spMkLst>
        </pc:spChg>
        <pc:spChg chg="ord">
          <ac:chgData name="Etchison, Marlee (She/Her/Hers) (MDH)" userId="3d905cbd-faca-4eca-af8a-5329e45f09d6" providerId="ADAL" clId="{892DEF2E-330F-4386-A574-09967802949D}" dt="2026-03-16T20:41:50.718" v="565" actId="13244"/>
          <ac:spMkLst>
            <pc:docMk/>
            <pc:sldMk cId="0" sldId="261"/>
            <ac:spMk id="17" creationId="{00000000-0000-0000-0000-000000000000}"/>
          </ac:spMkLst>
        </pc:spChg>
        <pc:spChg chg="ord">
          <ac:chgData name="Etchison, Marlee (She/Her/Hers) (MDH)" userId="3d905cbd-faca-4eca-af8a-5329e45f09d6" providerId="ADAL" clId="{892DEF2E-330F-4386-A574-09967802949D}" dt="2026-03-16T20:41:58.166" v="566" actId="13244"/>
          <ac:spMkLst>
            <pc:docMk/>
            <pc:sldMk cId="0" sldId="261"/>
            <ac:spMk id="18" creationId="{00000000-0000-0000-0000-000000000000}"/>
          </ac:spMkLst>
        </pc:spChg>
        <pc:spChg chg="ord">
          <ac:chgData name="Etchison, Marlee (She/Her/Hers) (MDH)" userId="3d905cbd-faca-4eca-af8a-5329e45f09d6" providerId="ADAL" clId="{892DEF2E-330F-4386-A574-09967802949D}" dt="2026-03-16T20:42:06.663" v="567" actId="13244"/>
          <ac:spMkLst>
            <pc:docMk/>
            <pc:sldMk cId="0" sldId="261"/>
            <ac:spMk id="19" creationId="{00000000-0000-0000-0000-000000000000}"/>
          </ac:spMkLst>
        </pc:spChg>
        <pc:spChg chg="ord">
          <ac:chgData name="Etchison, Marlee (She/Her/Hers) (MDH)" userId="3d905cbd-faca-4eca-af8a-5329e45f09d6" providerId="ADAL" clId="{892DEF2E-330F-4386-A574-09967802949D}" dt="2026-03-16T20:42:14.521" v="568" actId="13244"/>
          <ac:spMkLst>
            <pc:docMk/>
            <pc:sldMk cId="0" sldId="261"/>
            <ac:spMk id="27" creationId="{00000000-0000-0000-0000-000000000000}"/>
          </ac:spMkLst>
        </pc:spChg>
        <pc:spChg chg="ord">
          <ac:chgData name="Etchison, Marlee (She/Her/Hers) (MDH)" userId="3d905cbd-faca-4eca-af8a-5329e45f09d6" providerId="ADAL" clId="{892DEF2E-330F-4386-A574-09967802949D}" dt="2026-03-16T20:42:22.034" v="569" actId="13244"/>
          <ac:spMkLst>
            <pc:docMk/>
            <pc:sldMk cId="0" sldId="261"/>
            <ac:spMk id="28" creationId="{00000000-0000-0000-0000-000000000000}"/>
          </ac:spMkLst>
        </pc:spChg>
        <pc:spChg chg="mod ord">
          <ac:chgData name="Etchison, Marlee (She/Her/Hers) (MDH)" userId="3d905cbd-faca-4eca-af8a-5329e45f09d6" providerId="ADAL" clId="{892DEF2E-330F-4386-A574-09967802949D}" dt="2026-03-16T20:42:39.311" v="572" actId="13244"/>
          <ac:spMkLst>
            <pc:docMk/>
            <pc:sldMk cId="0" sldId="261"/>
            <ac:spMk id="30" creationId="{00000000-0000-0000-0000-000000000000}"/>
          </ac:spMkLst>
        </pc:spChg>
        <pc:spChg chg="mod ord">
          <ac:chgData name="Etchison, Marlee (She/Her/Hers) (MDH)" userId="3d905cbd-faca-4eca-af8a-5329e45f09d6" providerId="ADAL" clId="{892DEF2E-330F-4386-A574-09967802949D}" dt="2026-03-16T20:42:43.379" v="573" actId="13244"/>
          <ac:spMkLst>
            <pc:docMk/>
            <pc:sldMk cId="0" sldId="261"/>
            <ac:spMk id="31" creationId="{00000000-0000-0000-0000-000000000000}"/>
          </ac:spMkLst>
        </pc:spChg>
        <pc:spChg chg="mod ord">
          <ac:chgData name="Etchison, Marlee (She/Her/Hers) (MDH)" userId="3d905cbd-faca-4eca-af8a-5329e45f09d6" providerId="ADAL" clId="{892DEF2E-330F-4386-A574-09967802949D}" dt="2026-03-16T20:43:23.753" v="580" actId="962"/>
          <ac:spMkLst>
            <pc:docMk/>
            <pc:sldMk cId="0" sldId="261"/>
            <ac:spMk id="32" creationId="{00000000-0000-0000-0000-000000000000}"/>
          </ac:spMkLst>
        </pc:spChg>
        <pc:spChg chg="mod ord">
          <ac:chgData name="Etchison, Marlee (She/Her/Hers) (MDH)" userId="3d905cbd-faca-4eca-af8a-5329e45f09d6" providerId="ADAL" clId="{892DEF2E-330F-4386-A574-09967802949D}" dt="2026-03-16T20:42:51.293" v="574" actId="13244"/>
          <ac:spMkLst>
            <pc:docMk/>
            <pc:sldMk cId="0" sldId="261"/>
            <ac:spMk id="33" creationId="{00000000-0000-0000-0000-000000000000}"/>
          </ac:spMkLst>
        </pc:spChg>
        <pc:spChg chg="mod ord">
          <ac:chgData name="Etchison, Marlee (She/Her/Hers) (MDH)" userId="3d905cbd-faca-4eca-af8a-5329e45f09d6" providerId="ADAL" clId="{892DEF2E-330F-4386-A574-09967802949D}" dt="2026-03-16T20:42:59.267" v="576" actId="13244"/>
          <ac:spMkLst>
            <pc:docMk/>
            <pc:sldMk cId="0" sldId="261"/>
            <ac:spMk id="34" creationId="{00000000-0000-0000-0000-000000000000}"/>
          </ac:spMkLst>
        </pc:spChg>
        <pc:spChg chg="add mod ord">
          <ac:chgData name="Etchison, Marlee (She/Her/Hers) (MDH)" userId="3d905cbd-faca-4eca-af8a-5329e45f09d6" providerId="ADAL" clId="{892DEF2E-330F-4386-A574-09967802949D}" dt="2026-03-16T20:43:01.403" v="577" actId="13244"/>
          <ac:spMkLst>
            <pc:docMk/>
            <pc:sldMk cId="0" sldId="261"/>
            <ac:spMk id="35" creationId="{A0D4D36C-B454-66D7-4373-A9B46C49033B}"/>
          </ac:spMkLst>
        </pc:spChg>
        <pc:grpChg chg="mod">
          <ac:chgData name="Etchison, Marlee (She/Her/Hers) (MDH)" userId="3d905cbd-faca-4eca-af8a-5329e45f09d6" providerId="ADAL" clId="{892DEF2E-330F-4386-A574-09967802949D}" dt="2026-03-16T15:33:43.702" v="98" actId="962"/>
          <ac:grpSpMkLst>
            <pc:docMk/>
            <pc:sldMk cId="0" sldId="261"/>
            <ac:grpSpMk id="2" creationId="{00000000-0000-0000-0000-000000000000}"/>
          </ac:grpSpMkLst>
        </pc:grpChg>
        <pc:grpChg chg="del">
          <ac:chgData name="Etchison, Marlee (She/Her/Hers) (MDH)" userId="3d905cbd-faca-4eca-af8a-5329e45f09d6" providerId="ADAL" clId="{892DEF2E-330F-4386-A574-09967802949D}" dt="2026-03-16T15:33:47.335" v="99" actId="21"/>
          <ac:grpSpMkLst>
            <pc:docMk/>
            <pc:sldMk cId="0" sldId="261"/>
            <ac:grpSpMk id="5" creationId="{00000000-0000-0000-0000-000000000000}"/>
          </ac:grpSpMkLst>
        </pc:grpChg>
        <pc:grpChg chg="mod">
          <ac:chgData name="Etchison, Marlee (She/Her/Hers) (MDH)" userId="3d905cbd-faca-4eca-af8a-5329e45f09d6" providerId="ADAL" clId="{892DEF2E-330F-4386-A574-09967802949D}" dt="2026-03-16T15:33:58.141" v="101" actId="962"/>
          <ac:grpSpMkLst>
            <pc:docMk/>
            <pc:sldMk cId="0" sldId="261"/>
            <ac:grpSpMk id="9" creationId="{00000000-0000-0000-0000-000000000000}"/>
          </ac:grpSpMkLst>
        </pc:grpChg>
        <pc:grpChg chg="mod">
          <ac:chgData name="Etchison, Marlee (She/Her/Hers) (MDH)" userId="3d905cbd-faca-4eca-af8a-5329e45f09d6" providerId="ADAL" clId="{892DEF2E-330F-4386-A574-09967802949D}" dt="2026-03-16T15:34:04.195" v="103" actId="962"/>
          <ac:grpSpMkLst>
            <pc:docMk/>
            <pc:sldMk cId="0" sldId="261"/>
            <ac:grpSpMk id="12" creationId="{00000000-0000-0000-0000-000000000000}"/>
          </ac:grpSpMkLst>
        </pc:grpChg>
        <pc:grpChg chg="mod">
          <ac:chgData name="Etchison, Marlee (She/Her/Hers) (MDH)" userId="3d905cbd-faca-4eca-af8a-5329e45f09d6" providerId="ADAL" clId="{892DEF2E-330F-4386-A574-09967802949D}" dt="2026-03-16T15:34:06.748" v="105" actId="962"/>
          <ac:grpSpMkLst>
            <pc:docMk/>
            <pc:sldMk cId="0" sldId="261"/>
            <ac:grpSpMk id="20" creationId="{00000000-0000-0000-0000-000000000000}"/>
          </ac:grpSpMkLst>
        </pc:grpChg>
        <pc:grpChg chg="mod">
          <ac:chgData name="Etchison, Marlee (She/Her/Hers) (MDH)" userId="3d905cbd-faca-4eca-af8a-5329e45f09d6" providerId="ADAL" clId="{892DEF2E-330F-4386-A574-09967802949D}" dt="2026-03-16T15:34:08.410" v="107" actId="962"/>
          <ac:grpSpMkLst>
            <pc:docMk/>
            <pc:sldMk cId="0" sldId="261"/>
            <ac:grpSpMk id="23" creationId="{00000000-0000-0000-0000-000000000000}"/>
          </ac:grpSpMkLst>
        </pc:grpChg>
      </pc:sldChg>
      <pc:sldChg chg="addSp modSp mod">
        <pc:chgData name="Etchison, Marlee (She/Her/Hers) (MDH)" userId="3d905cbd-faca-4eca-af8a-5329e45f09d6" providerId="ADAL" clId="{892DEF2E-330F-4386-A574-09967802949D}" dt="2026-03-16T20:44:42.388" v="592" actId="13244"/>
        <pc:sldMkLst>
          <pc:docMk/>
          <pc:sldMk cId="0" sldId="262"/>
        </pc:sldMkLst>
        <pc:spChg chg="ord">
          <ac:chgData name="Etchison, Marlee (She/Her/Hers) (MDH)" userId="3d905cbd-faca-4eca-af8a-5329e45f09d6" providerId="ADAL" clId="{892DEF2E-330F-4386-A574-09967802949D}" dt="2026-03-16T20:43:47.915" v="582" actId="13244"/>
          <ac:spMkLst>
            <pc:docMk/>
            <pc:sldMk cId="0" sldId="262"/>
            <ac:spMk id="14" creationId="{00000000-0000-0000-0000-000000000000}"/>
          </ac:spMkLst>
        </pc:spChg>
        <pc:spChg chg="ord">
          <ac:chgData name="Etchison, Marlee (She/Her/Hers) (MDH)" userId="3d905cbd-faca-4eca-af8a-5329e45f09d6" providerId="ADAL" clId="{892DEF2E-330F-4386-A574-09967802949D}" dt="2026-03-16T20:43:44.718" v="581" actId="13244"/>
          <ac:spMkLst>
            <pc:docMk/>
            <pc:sldMk cId="0" sldId="262"/>
            <ac:spMk id="15" creationId="{00000000-0000-0000-0000-000000000000}"/>
          </ac:spMkLst>
        </pc:spChg>
        <pc:spChg chg="ord">
          <ac:chgData name="Etchison, Marlee (She/Her/Hers) (MDH)" userId="3d905cbd-faca-4eca-af8a-5329e45f09d6" providerId="ADAL" clId="{892DEF2E-330F-4386-A574-09967802949D}" dt="2026-03-16T20:43:50.616" v="583" actId="13244"/>
          <ac:spMkLst>
            <pc:docMk/>
            <pc:sldMk cId="0" sldId="262"/>
            <ac:spMk id="16" creationId="{00000000-0000-0000-0000-000000000000}"/>
          </ac:spMkLst>
        </pc:spChg>
        <pc:spChg chg="ord">
          <ac:chgData name="Etchison, Marlee (She/Her/Hers) (MDH)" userId="3d905cbd-faca-4eca-af8a-5329e45f09d6" providerId="ADAL" clId="{892DEF2E-330F-4386-A574-09967802949D}" dt="2026-03-16T20:43:55.599" v="584" actId="13244"/>
          <ac:spMkLst>
            <pc:docMk/>
            <pc:sldMk cId="0" sldId="262"/>
            <ac:spMk id="17" creationId="{00000000-0000-0000-0000-000000000000}"/>
          </ac:spMkLst>
        </pc:spChg>
        <pc:spChg chg="ord">
          <ac:chgData name="Etchison, Marlee (She/Her/Hers) (MDH)" userId="3d905cbd-faca-4eca-af8a-5329e45f09d6" providerId="ADAL" clId="{892DEF2E-330F-4386-A574-09967802949D}" dt="2026-03-16T20:44:00.140" v="585" actId="13244"/>
          <ac:spMkLst>
            <pc:docMk/>
            <pc:sldMk cId="0" sldId="262"/>
            <ac:spMk id="18" creationId="{00000000-0000-0000-0000-000000000000}"/>
          </ac:spMkLst>
        </pc:spChg>
        <pc:spChg chg="ord">
          <ac:chgData name="Etchison, Marlee (She/Her/Hers) (MDH)" userId="3d905cbd-faca-4eca-af8a-5329e45f09d6" providerId="ADAL" clId="{892DEF2E-330F-4386-A574-09967802949D}" dt="2026-03-16T20:44:10.426" v="586" actId="13244"/>
          <ac:spMkLst>
            <pc:docMk/>
            <pc:sldMk cId="0" sldId="262"/>
            <ac:spMk id="19" creationId="{00000000-0000-0000-0000-000000000000}"/>
          </ac:spMkLst>
        </pc:spChg>
        <pc:spChg chg="mod ord">
          <ac:chgData name="Etchison, Marlee (She/Her/Hers) (MDH)" userId="3d905cbd-faca-4eca-af8a-5329e45f09d6" providerId="ADAL" clId="{892DEF2E-330F-4386-A574-09967802949D}" dt="2026-03-16T20:44:35.592" v="591" actId="13244"/>
          <ac:spMkLst>
            <pc:docMk/>
            <pc:sldMk cId="0" sldId="262"/>
            <ac:spMk id="21" creationId="{00000000-0000-0000-0000-000000000000}"/>
          </ac:spMkLst>
        </pc:spChg>
        <pc:spChg chg="mod ord">
          <ac:chgData name="Etchison, Marlee (She/Her/Hers) (MDH)" userId="3d905cbd-faca-4eca-af8a-5329e45f09d6" providerId="ADAL" clId="{892DEF2E-330F-4386-A574-09967802949D}" dt="2026-03-16T20:44:29.009" v="590" actId="13244"/>
          <ac:spMkLst>
            <pc:docMk/>
            <pc:sldMk cId="0" sldId="262"/>
            <ac:spMk id="22" creationId="{00000000-0000-0000-0000-000000000000}"/>
          </ac:spMkLst>
        </pc:spChg>
        <pc:spChg chg="mod ord">
          <ac:chgData name="Etchison, Marlee (She/Her/Hers) (MDH)" userId="3d905cbd-faca-4eca-af8a-5329e45f09d6" providerId="ADAL" clId="{892DEF2E-330F-4386-A574-09967802949D}" dt="2026-03-16T20:44:25.552" v="589" actId="13244"/>
          <ac:spMkLst>
            <pc:docMk/>
            <pc:sldMk cId="0" sldId="262"/>
            <ac:spMk id="23" creationId="{00000000-0000-0000-0000-000000000000}"/>
          </ac:spMkLst>
        </pc:spChg>
        <pc:spChg chg="mod ord">
          <ac:chgData name="Etchison, Marlee (She/Her/Hers) (MDH)" userId="3d905cbd-faca-4eca-af8a-5329e45f09d6" providerId="ADAL" clId="{892DEF2E-330F-4386-A574-09967802949D}" dt="2026-03-16T20:44:42.388" v="592" actId="13244"/>
          <ac:spMkLst>
            <pc:docMk/>
            <pc:sldMk cId="0" sldId="262"/>
            <ac:spMk id="25" creationId="{00000000-0000-0000-0000-000000000000}"/>
          </ac:spMkLst>
        </pc:spChg>
        <pc:spChg chg="add mod ord">
          <ac:chgData name="Etchison, Marlee (She/Her/Hers) (MDH)" userId="3d905cbd-faca-4eca-af8a-5329e45f09d6" providerId="ADAL" clId="{892DEF2E-330F-4386-A574-09967802949D}" dt="2026-03-16T20:44:19.210" v="588" actId="13244"/>
          <ac:spMkLst>
            <pc:docMk/>
            <pc:sldMk cId="0" sldId="262"/>
            <ac:spMk id="26" creationId="{D1321EC2-D70A-F27A-4AE0-E137277B4A04}"/>
          </ac:spMkLst>
        </pc:spChg>
        <pc:grpChg chg="mod">
          <ac:chgData name="Etchison, Marlee (She/Her/Hers) (MDH)" userId="3d905cbd-faca-4eca-af8a-5329e45f09d6" providerId="ADAL" clId="{892DEF2E-330F-4386-A574-09967802949D}" dt="2026-03-16T15:34:40.003" v="119" actId="962"/>
          <ac:grpSpMkLst>
            <pc:docMk/>
            <pc:sldMk cId="0" sldId="262"/>
            <ac:grpSpMk id="2" creationId="{00000000-0000-0000-0000-000000000000}"/>
          </ac:grpSpMkLst>
        </pc:grpChg>
        <pc:grpChg chg="mod">
          <ac:chgData name="Etchison, Marlee (She/Her/Hers) (MDH)" userId="3d905cbd-faca-4eca-af8a-5329e45f09d6" providerId="ADAL" clId="{892DEF2E-330F-4386-A574-09967802949D}" dt="2026-03-16T15:34:41.941" v="121" actId="962"/>
          <ac:grpSpMkLst>
            <pc:docMk/>
            <pc:sldMk cId="0" sldId="262"/>
            <ac:grpSpMk id="5" creationId="{00000000-0000-0000-0000-000000000000}"/>
          </ac:grpSpMkLst>
        </pc:grpChg>
        <pc:grpChg chg="mod">
          <ac:chgData name="Etchison, Marlee (She/Her/Hers) (MDH)" userId="3d905cbd-faca-4eca-af8a-5329e45f09d6" providerId="ADAL" clId="{892DEF2E-330F-4386-A574-09967802949D}" dt="2026-03-16T15:34:43.297" v="123" actId="962"/>
          <ac:grpSpMkLst>
            <pc:docMk/>
            <pc:sldMk cId="0" sldId="262"/>
            <ac:grpSpMk id="8" creationId="{00000000-0000-0000-0000-000000000000}"/>
          </ac:grpSpMkLst>
        </pc:grpChg>
        <pc:grpChg chg="mod">
          <ac:chgData name="Etchison, Marlee (She/Her/Hers) (MDH)" userId="3d905cbd-faca-4eca-af8a-5329e45f09d6" providerId="ADAL" clId="{892DEF2E-330F-4386-A574-09967802949D}" dt="2026-03-16T15:34:44.167" v="125" actId="962"/>
          <ac:grpSpMkLst>
            <pc:docMk/>
            <pc:sldMk cId="0" sldId="262"/>
            <ac:grpSpMk id="11" creationId="{00000000-0000-0000-0000-000000000000}"/>
          </ac:grpSpMkLst>
        </pc:grpChg>
      </pc:sldChg>
      <pc:sldChg chg="addSp modSp mod">
        <pc:chgData name="Etchison, Marlee (She/Her/Hers) (MDH)" userId="3d905cbd-faca-4eca-af8a-5329e45f09d6" providerId="ADAL" clId="{892DEF2E-330F-4386-A574-09967802949D}" dt="2026-03-16T20:46:21.480" v="613" actId="13244"/>
        <pc:sldMkLst>
          <pc:docMk/>
          <pc:sldMk cId="0" sldId="263"/>
        </pc:sldMkLst>
        <pc:spChg chg="ord">
          <ac:chgData name="Etchison, Marlee (She/Her/Hers) (MDH)" userId="3d905cbd-faca-4eca-af8a-5329e45f09d6" providerId="ADAL" clId="{892DEF2E-330F-4386-A574-09967802949D}" dt="2026-03-16T20:44:55.481" v="593" actId="13244"/>
          <ac:spMkLst>
            <pc:docMk/>
            <pc:sldMk cId="0" sldId="263"/>
            <ac:spMk id="17" creationId="{00000000-0000-0000-0000-000000000000}"/>
          </ac:spMkLst>
        </pc:spChg>
        <pc:spChg chg="ord">
          <ac:chgData name="Etchison, Marlee (She/Her/Hers) (MDH)" userId="3d905cbd-faca-4eca-af8a-5329e45f09d6" providerId="ADAL" clId="{892DEF2E-330F-4386-A574-09967802949D}" dt="2026-03-16T20:44:59.256" v="594" actId="13244"/>
          <ac:spMkLst>
            <pc:docMk/>
            <pc:sldMk cId="0" sldId="263"/>
            <ac:spMk id="18" creationId="{00000000-0000-0000-0000-000000000000}"/>
          </ac:spMkLst>
        </pc:spChg>
        <pc:spChg chg="ord">
          <ac:chgData name="Etchison, Marlee (She/Her/Hers) (MDH)" userId="3d905cbd-faca-4eca-af8a-5329e45f09d6" providerId="ADAL" clId="{892DEF2E-330F-4386-A574-09967802949D}" dt="2026-03-16T20:45:04.526" v="595" actId="13244"/>
          <ac:spMkLst>
            <pc:docMk/>
            <pc:sldMk cId="0" sldId="263"/>
            <ac:spMk id="19" creationId="{00000000-0000-0000-0000-000000000000}"/>
          </ac:spMkLst>
        </pc:spChg>
        <pc:spChg chg="ord">
          <ac:chgData name="Etchison, Marlee (She/Her/Hers) (MDH)" userId="3d905cbd-faca-4eca-af8a-5329e45f09d6" providerId="ADAL" clId="{892DEF2E-330F-4386-A574-09967802949D}" dt="2026-03-16T20:45:08.580" v="596" actId="13244"/>
          <ac:spMkLst>
            <pc:docMk/>
            <pc:sldMk cId="0" sldId="263"/>
            <ac:spMk id="20" creationId="{00000000-0000-0000-0000-000000000000}"/>
          </ac:spMkLst>
        </pc:spChg>
        <pc:spChg chg="ord">
          <ac:chgData name="Etchison, Marlee (She/Her/Hers) (MDH)" userId="3d905cbd-faca-4eca-af8a-5329e45f09d6" providerId="ADAL" clId="{892DEF2E-330F-4386-A574-09967802949D}" dt="2026-03-16T20:45:36.176" v="603" actId="13244"/>
          <ac:spMkLst>
            <pc:docMk/>
            <pc:sldMk cId="0" sldId="263"/>
            <ac:spMk id="21" creationId="{00000000-0000-0000-0000-000000000000}"/>
          </ac:spMkLst>
        </pc:spChg>
        <pc:spChg chg="ord">
          <ac:chgData name="Etchison, Marlee (She/Her/Hers) (MDH)" userId="3d905cbd-faca-4eca-af8a-5329e45f09d6" providerId="ADAL" clId="{892DEF2E-330F-4386-A574-09967802949D}" dt="2026-03-16T20:45:40.656" v="604" actId="13244"/>
          <ac:spMkLst>
            <pc:docMk/>
            <pc:sldMk cId="0" sldId="263"/>
            <ac:spMk id="23" creationId="{00000000-0000-0000-0000-000000000000}"/>
          </ac:spMkLst>
        </pc:spChg>
        <pc:spChg chg="ord">
          <ac:chgData name="Etchison, Marlee (She/Her/Hers) (MDH)" userId="3d905cbd-faca-4eca-af8a-5329e45f09d6" providerId="ADAL" clId="{892DEF2E-330F-4386-A574-09967802949D}" dt="2026-03-16T20:45:46.210" v="605" actId="13244"/>
          <ac:spMkLst>
            <pc:docMk/>
            <pc:sldMk cId="0" sldId="263"/>
            <ac:spMk id="24" creationId="{00000000-0000-0000-0000-000000000000}"/>
          </ac:spMkLst>
        </pc:spChg>
        <pc:spChg chg="ord">
          <ac:chgData name="Etchison, Marlee (She/Her/Hers) (MDH)" userId="3d905cbd-faca-4eca-af8a-5329e45f09d6" providerId="ADAL" clId="{892DEF2E-330F-4386-A574-09967802949D}" dt="2026-03-16T20:45:50.814" v="606" actId="13244"/>
          <ac:spMkLst>
            <pc:docMk/>
            <pc:sldMk cId="0" sldId="263"/>
            <ac:spMk id="25" creationId="{00000000-0000-0000-0000-000000000000}"/>
          </ac:spMkLst>
        </pc:spChg>
        <pc:spChg chg="ord">
          <ac:chgData name="Etchison, Marlee (She/Her/Hers) (MDH)" userId="3d905cbd-faca-4eca-af8a-5329e45f09d6" providerId="ADAL" clId="{892DEF2E-330F-4386-A574-09967802949D}" dt="2026-03-16T20:45:57.474" v="607" actId="13244"/>
          <ac:spMkLst>
            <pc:docMk/>
            <pc:sldMk cId="0" sldId="263"/>
            <ac:spMk id="26" creationId="{00000000-0000-0000-0000-000000000000}"/>
          </ac:spMkLst>
        </pc:spChg>
        <pc:spChg chg="mod ord">
          <ac:chgData name="Etchison, Marlee (She/Her/Hers) (MDH)" userId="3d905cbd-faca-4eca-af8a-5329e45f09d6" providerId="ADAL" clId="{892DEF2E-330F-4386-A574-09967802949D}" dt="2026-03-16T20:46:03.183" v="608" actId="13244"/>
          <ac:spMkLst>
            <pc:docMk/>
            <pc:sldMk cId="0" sldId="263"/>
            <ac:spMk id="27" creationId="{00000000-0000-0000-0000-000000000000}"/>
          </ac:spMkLst>
        </pc:spChg>
        <pc:spChg chg="mod ord">
          <ac:chgData name="Etchison, Marlee (She/Her/Hers) (MDH)" userId="3d905cbd-faca-4eca-af8a-5329e45f09d6" providerId="ADAL" clId="{892DEF2E-330F-4386-A574-09967802949D}" dt="2026-03-16T20:46:06.527" v="609" actId="13244"/>
          <ac:spMkLst>
            <pc:docMk/>
            <pc:sldMk cId="0" sldId="263"/>
            <ac:spMk id="28" creationId="{00000000-0000-0000-0000-000000000000}"/>
          </ac:spMkLst>
        </pc:spChg>
        <pc:spChg chg="mod ord">
          <ac:chgData name="Etchison, Marlee (She/Her/Hers) (MDH)" userId="3d905cbd-faca-4eca-af8a-5329e45f09d6" providerId="ADAL" clId="{892DEF2E-330F-4386-A574-09967802949D}" dt="2026-03-16T20:46:11.592" v="610" actId="13244"/>
          <ac:spMkLst>
            <pc:docMk/>
            <pc:sldMk cId="0" sldId="263"/>
            <ac:spMk id="29" creationId="{00000000-0000-0000-0000-000000000000}"/>
          </ac:spMkLst>
        </pc:spChg>
        <pc:spChg chg="mod ord">
          <ac:chgData name="Etchison, Marlee (She/Her/Hers) (MDH)" userId="3d905cbd-faca-4eca-af8a-5329e45f09d6" providerId="ADAL" clId="{892DEF2E-330F-4386-A574-09967802949D}" dt="2026-03-16T20:46:15.097" v="611" actId="13244"/>
          <ac:spMkLst>
            <pc:docMk/>
            <pc:sldMk cId="0" sldId="263"/>
            <ac:spMk id="30" creationId="{00000000-0000-0000-0000-000000000000}"/>
          </ac:spMkLst>
        </pc:spChg>
        <pc:spChg chg="mod ord">
          <ac:chgData name="Etchison, Marlee (She/Her/Hers) (MDH)" userId="3d905cbd-faca-4eca-af8a-5329e45f09d6" providerId="ADAL" clId="{892DEF2E-330F-4386-A574-09967802949D}" dt="2026-03-16T20:46:18.531" v="612" actId="13244"/>
          <ac:spMkLst>
            <pc:docMk/>
            <pc:sldMk cId="0" sldId="263"/>
            <ac:spMk id="31" creationId="{00000000-0000-0000-0000-000000000000}"/>
          </ac:spMkLst>
        </pc:spChg>
        <pc:spChg chg="add mod ord">
          <ac:chgData name="Etchison, Marlee (She/Her/Hers) (MDH)" userId="3d905cbd-faca-4eca-af8a-5329e45f09d6" providerId="ADAL" clId="{892DEF2E-330F-4386-A574-09967802949D}" dt="2026-03-16T20:46:21.480" v="613" actId="13244"/>
          <ac:spMkLst>
            <pc:docMk/>
            <pc:sldMk cId="0" sldId="263"/>
            <ac:spMk id="32" creationId="{DD6A5461-70F8-4E53-9714-DCE72228BCF1}"/>
          </ac:spMkLst>
        </pc:spChg>
        <pc:grpChg chg="mod">
          <ac:chgData name="Etchison, Marlee (She/Her/Hers) (MDH)" userId="3d905cbd-faca-4eca-af8a-5329e45f09d6" providerId="ADAL" clId="{892DEF2E-330F-4386-A574-09967802949D}" dt="2026-03-16T15:35:12.963" v="135" actId="962"/>
          <ac:grpSpMkLst>
            <pc:docMk/>
            <pc:sldMk cId="0" sldId="263"/>
            <ac:grpSpMk id="2" creationId="{00000000-0000-0000-0000-000000000000}"/>
          </ac:grpSpMkLst>
        </pc:grpChg>
        <pc:grpChg chg="mod">
          <ac:chgData name="Etchison, Marlee (She/Her/Hers) (MDH)" userId="3d905cbd-faca-4eca-af8a-5329e45f09d6" providerId="ADAL" clId="{892DEF2E-330F-4386-A574-09967802949D}" dt="2026-03-16T15:35:19.635" v="137" actId="962"/>
          <ac:grpSpMkLst>
            <pc:docMk/>
            <pc:sldMk cId="0" sldId="263"/>
            <ac:grpSpMk id="5" creationId="{00000000-0000-0000-0000-000000000000}"/>
          </ac:grpSpMkLst>
        </pc:grpChg>
        <pc:grpChg chg="mod">
          <ac:chgData name="Etchison, Marlee (She/Her/Hers) (MDH)" userId="3d905cbd-faca-4eca-af8a-5329e45f09d6" providerId="ADAL" clId="{892DEF2E-330F-4386-A574-09967802949D}" dt="2026-03-16T15:35:21.651" v="139" actId="962"/>
          <ac:grpSpMkLst>
            <pc:docMk/>
            <pc:sldMk cId="0" sldId="263"/>
            <ac:grpSpMk id="8" creationId="{00000000-0000-0000-0000-000000000000}"/>
          </ac:grpSpMkLst>
        </pc:grpChg>
        <pc:grpChg chg="mod">
          <ac:chgData name="Etchison, Marlee (She/Her/Hers) (MDH)" userId="3d905cbd-faca-4eca-af8a-5329e45f09d6" providerId="ADAL" clId="{892DEF2E-330F-4386-A574-09967802949D}" dt="2026-03-16T20:45:25.667" v="600" actId="962"/>
          <ac:grpSpMkLst>
            <pc:docMk/>
            <pc:sldMk cId="0" sldId="263"/>
            <ac:grpSpMk id="11" creationId="{00000000-0000-0000-0000-000000000000}"/>
          </ac:grpSpMkLst>
        </pc:grpChg>
        <pc:grpChg chg="mod ord">
          <ac:chgData name="Etchison, Marlee (She/Her/Hers) (MDH)" userId="3d905cbd-faca-4eca-af8a-5329e45f09d6" providerId="ADAL" clId="{892DEF2E-330F-4386-A574-09967802949D}" dt="2026-03-16T20:45:31.134" v="602" actId="962"/>
          <ac:grpSpMkLst>
            <pc:docMk/>
            <pc:sldMk cId="0" sldId="263"/>
            <ac:grpSpMk id="14" creationId="{00000000-0000-0000-0000-000000000000}"/>
          </ac:grpSpMkLst>
        </pc:grpChg>
      </pc:sldChg>
      <pc:sldChg chg="addSp modSp mod">
        <pc:chgData name="Etchison, Marlee (She/Her/Hers) (MDH)" userId="3d905cbd-faca-4eca-af8a-5329e45f09d6" providerId="ADAL" clId="{892DEF2E-330F-4386-A574-09967802949D}" dt="2026-03-16T20:48:25.644" v="665" actId="13244"/>
        <pc:sldMkLst>
          <pc:docMk/>
          <pc:sldMk cId="0" sldId="264"/>
        </pc:sldMkLst>
        <pc:spChg chg="ord">
          <ac:chgData name="Etchison, Marlee (She/Her/Hers) (MDH)" userId="3d905cbd-faca-4eca-af8a-5329e45f09d6" providerId="ADAL" clId="{892DEF2E-330F-4386-A574-09967802949D}" dt="2026-03-16T20:46:38.687" v="614" actId="13244"/>
          <ac:spMkLst>
            <pc:docMk/>
            <pc:sldMk cId="0" sldId="264"/>
            <ac:spMk id="11" creationId="{00000000-0000-0000-0000-000000000000}"/>
          </ac:spMkLst>
        </pc:spChg>
        <pc:spChg chg="ord">
          <ac:chgData name="Etchison, Marlee (She/Her/Hers) (MDH)" userId="3d905cbd-faca-4eca-af8a-5329e45f09d6" providerId="ADAL" clId="{892DEF2E-330F-4386-A574-09967802949D}" dt="2026-03-16T20:46:41.274" v="615" actId="13244"/>
          <ac:spMkLst>
            <pc:docMk/>
            <pc:sldMk cId="0" sldId="264"/>
            <ac:spMk id="12" creationId="{00000000-0000-0000-0000-000000000000}"/>
          </ac:spMkLst>
        </pc:spChg>
        <pc:spChg chg="ord">
          <ac:chgData name="Etchison, Marlee (She/Her/Hers) (MDH)" userId="3d905cbd-faca-4eca-af8a-5329e45f09d6" providerId="ADAL" clId="{892DEF2E-330F-4386-A574-09967802949D}" dt="2026-03-16T20:46:45.122" v="616" actId="13244"/>
          <ac:spMkLst>
            <pc:docMk/>
            <pc:sldMk cId="0" sldId="264"/>
            <ac:spMk id="13" creationId="{00000000-0000-0000-0000-000000000000}"/>
          </ac:spMkLst>
        </pc:spChg>
        <pc:spChg chg="ord">
          <ac:chgData name="Etchison, Marlee (She/Her/Hers) (MDH)" userId="3d905cbd-faca-4eca-af8a-5329e45f09d6" providerId="ADAL" clId="{892DEF2E-330F-4386-A574-09967802949D}" dt="2026-03-16T20:46:49.897" v="617" actId="13244"/>
          <ac:spMkLst>
            <pc:docMk/>
            <pc:sldMk cId="0" sldId="264"/>
            <ac:spMk id="15" creationId="{00000000-0000-0000-0000-000000000000}"/>
          </ac:spMkLst>
        </pc:spChg>
        <pc:spChg chg="ord">
          <ac:chgData name="Etchison, Marlee (She/Her/Hers) (MDH)" userId="3d905cbd-faca-4eca-af8a-5329e45f09d6" providerId="ADAL" clId="{892DEF2E-330F-4386-A574-09967802949D}" dt="2026-03-16T20:46:52.893" v="618" actId="13244"/>
          <ac:spMkLst>
            <pc:docMk/>
            <pc:sldMk cId="0" sldId="264"/>
            <ac:spMk id="16" creationId="{00000000-0000-0000-0000-000000000000}"/>
          </ac:spMkLst>
        </pc:spChg>
        <pc:spChg chg="mod ord">
          <ac:chgData name="Etchison, Marlee (She/Her/Hers) (MDH)" userId="3d905cbd-faca-4eca-af8a-5329e45f09d6" providerId="ADAL" clId="{892DEF2E-330F-4386-A574-09967802949D}" dt="2026-03-16T20:46:59.946" v="619" actId="13244"/>
          <ac:spMkLst>
            <pc:docMk/>
            <pc:sldMk cId="0" sldId="264"/>
            <ac:spMk id="17" creationId="{00000000-0000-0000-0000-000000000000}"/>
          </ac:spMkLst>
        </pc:spChg>
        <pc:spChg chg="mod ord">
          <ac:chgData name="Etchison, Marlee (She/Her/Hers) (MDH)" userId="3d905cbd-faca-4eca-af8a-5329e45f09d6" providerId="ADAL" clId="{892DEF2E-330F-4386-A574-09967802949D}" dt="2026-03-16T20:47:06.013" v="620" actId="13244"/>
          <ac:spMkLst>
            <pc:docMk/>
            <pc:sldMk cId="0" sldId="264"/>
            <ac:spMk id="18" creationId="{00000000-0000-0000-0000-000000000000}"/>
          </ac:spMkLst>
        </pc:spChg>
        <pc:spChg chg="mod ord">
          <ac:chgData name="Etchison, Marlee (She/Her/Hers) (MDH)" userId="3d905cbd-faca-4eca-af8a-5329e45f09d6" providerId="ADAL" clId="{892DEF2E-330F-4386-A574-09967802949D}" dt="2026-03-16T20:47:15.113" v="621" actId="13244"/>
          <ac:spMkLst>
            <pc:docMk/>
            <pc:sldMk cId="0" sldId="264"/>
            <ac:spMk id="19" creationId="{00000000-0000-0000-0000-000000000000}"/>
          </ac:spMkLst>
        </pc:spChg>
        <pc:spChg chg="mod">
          <ac:chgData name="Etchison, Marlee (She/Her/Hers) (MDH)" userId="3d905cbd-faca-4eca-af8a-5329e45f09d6" providerId="ADAL" clId="{892DEF2E-330F-4386-A574-09967802949D}" dt="2026-03-16T20:47:28.282" v="622" actId="962"/>
          <ac:spMkLst>
            <pc:docMk/>
            <pc:sldMk cId="0" sldId="264"/>
            <ac:spMk id="26" creationId="{00000000-0000-0000-0000-000000000000}"/>
          </ac:spMkLst>
        </pc:spChg>
        <pc:spChg chg="mod">
          <ac:chgData name="Etchison, Marlee (She/Her/Hers) (MDH)" userId="3d905cbd-faca-4eca-af8a-5329e45f09d6" providerId="ADAL" clId="{892DEF2E-330F-4386-A574-09967802949D}" dt="2026-03-16T20:47:28.775" v="623" actId="962"/>
          <ac:spMkLst>
            <pc:docMk/>
            <pc:sldMk cId="0" sldId="264"/>
            <ac:spMk id="27" creationId="{00000000-0000-0000-0000-000000000000}"/>
          </ac:spMkLst>
        </pc:spChg>
        <pc:spChg chg="mod">
          <ac:chgData name="Etchison, Marlee (She/Her/Hers) (MDH)" userId="3d905cbd-faca-4eca-af8a-5329e45f09d6" providerId="ADAL" clId="{892DEF2E-330F-4386-A574-09967802949D}" dt="2026-03-16T20:47:29.582" v="624" actId="962"/>
          <ac:spMkLst>
            <pc:docMk/>
            <pc:sldMk cId="0" sldId="264"/>
            <ac:spMk id="28" creationId="{00000000-0000-0000-0000-000000000000}"/>
          </ac:spMkLst>
        </pc:spChg>
        <pc:spChg chg="mod">
          <ac:chgData name="Etchison, Marlee (She/Her/Hers) (MDH)" userId="3d905cbd-faca-4eca-af8a-5329e45f09d6" providerId="ADAL" clId="{892DEF2E-330F-4386-A574-09967802949D}" dt="2026-03-16T20:47:30.707" v="625" actId="962"/>
          <ac:spMkLst>
            <pc:docMk/>
            <pc:sldMk cId="0" sldId="264"/>
            <ac:spMk id="29" creationId="{00000000-0000-0000-0000-000000000000}"/>
          </ac:spMkLst>
        </pc:spChg>
        <pc:spChg chg="mod">
          <ac:chgData name="Etchison, Marlee (She/Her/Hers) (MDH)" userId="3d905cbd-faca-4eca-af8a-5329e45f09d6" providerId="ADAL" clId="{892DEF2E-330F-4386-A574-09967802949D}" dt="2026-03-16T20:47:31.399" v="626" actId="962"/>
          <ac:spMkLst>
            <pc:docMk/>
            <pc:sldMk cId="0" sldId="264"/>
            <ac:spMk id="30" creationId="{00000000-0000-0000-0000-000000000000}"/>
          </ac:spMkLst>
        </pc:spChg>
        <pc:spChg chg="mod">
          <ac:chgData name="Etchison, Marlee (She/Her/Hers) (MDH)" userId="3d905cbd-faca-4eca-af8a-5329e45f09d6" providerId="ADAL" clId="{892DEF2E-330F-4386-A574-09967802949D}" dt="2026-03-16T20:47:32.359" v="627" actId="962"/>
          <ac:spMkLst>
            <pc:docMk/>
            <pc:sldMk cId="0" sldId="264"/>
            <ac:spMk id="31" creationId="{00000000-0000-0000-0000-000000000000}"/>
          </ac:spMkLst>
        </pc:spChg>
        <pc:spChg chg="mod">
          <ac:chgData name="Etchison, Marlee (She/Her/Hers) (MDH)" userId="3d905cbd-faca-4eca-af8a-5329e45f09d6" providerId="ADAL" clId="{892DEF2E-330F-4386-A574-09967802949D}" dt="2026-03-16T20:47:33.014" v="628" actId="962"/>
          <ac:spMkLst>
            <pc:docMk/>
            <pc:sldMk cId="0" sldId="264"/>
            <ac:spMk id="32" creationId="{00000000-0000-0000-0000-000000000000}"/>
          </ac:spMkLst>
        </pc:spChg>
        <pc:spChg chg="mod">
          <ac:chgData name="Etchison, Marlee (She/Her/Hers) (MDH)" userId="3d905cbd-faca-4eca-af8a-5329e45f09d6" providerId="ADAL" clId="{892DEF2E-330F-4386-A574-09967802949D}" dt="2026-03-16T20:47:33.990" v="629" actId="962"/>
          <ac:spMkLst>
            <pc:docMk/>
            <pc:sldMk cId="0" sldId="264"/>
            <ac:spMk id="33" creationId="{00000000-0000-0000-0000-000000000000}"/>
          </ac:spMkLst>
        </pc:spChg>
        <pc:spChg chg="mod">
          <ac:chgData name="Etchison, Marlee (She/Her/Hers) (MDH)" userId="3d905cbd-faca-4eca-af8a-5329e45f09d6" providerId="ADAL" clId="{892DEF2E-330F-4386-A574-09967802949D}" dt="2026-03-16T20:47:34.544" v="630" actId="962"/>
          <ac:spMkLst>
            <pc:docMk/>
            <pc:sldMk cId="0" sldId="264"/>
            <ac:spMk id="34" creationId="{00000000-0000-0000-0000-000000000000}"/>
          </ac:spMkLst>
        </pc:spChg>
        <pc:spChg chg="mod">
          <ac:chgData name="Etchison, Marlee (She/Her/Hers) (MDH)" userId="3d905cbd-faca-4eca-af8a-5329e45f09d6" providerId="ADAL" clId="{892DEF2E-330F-4386-A574-09967802949D}" dt="2026-03-16T20:47:35.374" v="631" actId="962"/>
          <ac:spMkLst>
            <pc:docMk/>
            <pc:sldMk cId="0" sldId="264"/>
            <ac:spMk id="35" creationId="{00000000-0000-0000-0000-000000000000}"/>
          </ac:spMkLst>
        </pc:spChg>
        <pc:spChg chg="mod">
          <ac:chgData name="Etchison, Marlee (She/Her/Hers) (MDH)" userId="3d905cbd-faca-4eca-af8a-5329e45f09d6" providerId="ADAL" clId="{892DEF2E-330F-4386-A574-09967802949D}" dt="2026-03-16T20:47:35.883" v="632" actId="962"/>
          <ac:spMkLst>
            <pc:docMk/>
            <pc:sldMk cId="0" sldId="264"/>
            <ac:spMk id="36" creationId="{00000000-0000-0000-0000-000000000000}"/>
          </ac:spMkLst>
        </pc:spChg>
        <pc:spChg chg="mod">
          <ac:chgData name="Etchison, Marlee (She/Her/Hers) (MDH)" userId="3d905cbd-faca-4eca-af8a-5329e45f09d6" providerId="ADAL" clId="{892DEF2E-330F-4386-A574-09967802949D}" dt="2026-03-16T20:47:36.629" v="633" actId="962"/>
          <ac:spMkLst>
            <pc:docMk/>
            <pc:sldMk cId="0" sldId="264"/>
            <ac:spMk id="37" creationId="{00000000-0000-0000-0000-000000000000}"/>
          </ac:spMkLst>
        </pc:spChg>
        <pc:spChg chg="mod">
          <ac:chgData name="Etchison, Marlee (She/Her/Hers) (MDH)" userId="3d905cbd-faca-4eca-af8a-5329e45f09d6" providerId="ADAL" clId="{892DEF2E-330F-4386-A574-09967802949D}" dt="2026-03-16T20:47:37.498" v="634" actId="962"/>
          <ac:spMkLst>
            <pc:docMk/>
            <pc:sldMk cId="0" sldId="264"/>
            <ac:spMk id="38" creationId="{00000000-0000-0000-0000-000000000000}"/>
          </ac:spMkLst>
        </pc:spChg>
        <pc:spChg chg="mod">
          <ac:chgData name="Etchison, Marlee (She/Her/Hers) (MDH)" userId="3d905cbd-faca-4eca-af8a-5329e45f09d6" providerId="ADAL" clId="{892DEF2E-330F-4386-A574-09967802949D}" dt="2026-03-16T20:47:38.245" v="635" actId="962"/>
          <ac:spMkLst>
            <pc:docMk/>
            <pc:sldMk cId="0" sldId="264"/>
            <ac:spMk id="39" creationId="{00000000-0000-0000-0000-000000000000}"/>
          </ac:spMkLst>
        </pc:spChg>
        <pc:spChg chg="mod">
          <ac:chgData name="Etchison, Marlee (She/Her/Hers) (MDH)" userId="3d905cbd-faca-4eca-af8a-5329e45f09d6" providerId="ADAL" clId="{892DEF2E-330F-4386-A574-09967802949D}" dt="2026-03-16T20:47:41.486" v="636" actId="962"/>
          <ac:spMkLst>
            <pc:docMk/>
            <pc:sldMk cId="0" sldId="264"/>
            <ac:spMk id="43" creationId="{00000000-0000-0000-0000-000000000000}"/>
          </ac:spMkLst>
        </pc:spChg>
        <pc:spChg chg="mod">
          <ac:chgData name="Etchison, Marlee (She/Her/Hers) (MDH)" userId="3d905cbd-faca-4eca-af8a-5329e45f09d6" providerId="ADAL" clId="{892DEF2E-330F-4386-A574-09967802949D}" dt="2026-03-16T20:47:41.904" v="637" actId="962"/>
          <ac:spMkLst>
            <pc:docMk/>
            <pc:sldMk cId="0" sldId="264"/>
            <ac:spMk id="44" creationId="{00000000-0000-0000-0000-000000000000}"/>
          </ac:spMkLst>
        </pc:spChg>
        <pc:spChg chg="mod">
          <ac:chgData name="Etchison, Marlee (She/Her/Hers) (MDH)" userId="3d905cbd-faca-4eca-af8a-5329e45f09d6" providerId="ADAL" clId="{892DEF2E-330F-4386-A574-09967802949D}" dt="2026-03-16T20:47:42.563" v="638" actId="962"/>
          <ac:spMkLst>
            <pc:docMk/>
            <pc:sldMk cId="0" sldId="264"/>
            <ac:spMk id="45" creationId="{00000000-0000-0000-0000-000000000000}"/>
          </ac:spMkLst>
        </pc:spChg>
        <pc:spChg chg="mod">
          <ac:chgData name="Etchison, Marlee (She/Her/Hers) (MDH)" userId="3d905cbd-faca-4eca-af8a-5329e45f09d6" providerId="ADAL" clId="{892DEF2E-330F-4386-A574-09967802949D}" dt="2026-03-16T20:47:43.314" v="639" actId="962"/>
          <ac:spMkLst>
            <pc:docMk/>
            <pc:sldMk cId="0" sldId="264"/>
            <ac:spMk id="46" creationId="{00000000-0000-0000-0000-000000000000}"/>
          </ac:spMkLst>
        </pc:spChg>
        <pc:spChg chg="mod">
          <ac:chgData name="Etchison, Marlee (She/Her/Hers) (MDH)" userId="3d905cbd-faca-4eca-af8a-5329e45f09d6" providerId="ADAL" clId="{892DEF2E-330F-4386-A574-09967802949D}" dt="2026-03-16T20:47:43.850" v="640" actId="962"/>
          <ac:spMkLst>
            <pc:docMk/>
            <pc:sldMk cId="0" sldId="264"/>
            <ac:spMk id="47" creationId="{00000000-0000-0000-0000-000000000000}"/>
          </ac:spMkLst>
        </pc:spChg>
        <pc:spChg chg="mod">
          <ac:chgData name="Etchison, Marlee (She/Her/Hers) (MDH)" userId="3d905cbd-faca-4eca-af8a-5329e45f09d6" providerId="ADAL" clId="{892DEF2E-330F-4386-A574-09967802949D}" dt="2026-03-16T20:47:44.392" v="641" actId="962"/>
          <ac:spMkLst>
            <pc:docMk/>
            <pc:sldMk cId="0" sldId="264"/>
            <ac:spMk id="48" creationId="{00000000-0000-0000-0000-000000000000}"/>
          </ac:spMkLst>
        </pc:spChg>
        <pc:spChg chg="mod">
          <ac:chgData name="Etchison, Marlee (She/Her/Hers) (MDH)" userId="3d905cbd-faca-4eca-af8a-5329e45f09d6" providerId="ADAL" clId="{892DEF2E-330F-4386-A574-09967802949D}" dt="2026-03-16T20:47:44.814" v="642" actId="962"/>
          <ac:spMkLst>
            <pc:docMk/>
            <pc:sldMk cId="0" sldId="264"/>
            <ac:spMk id="49" creationId="{00000000-0000-0000-0000-000000000000}"/>
          </ac:spMkLst>
        </pc:spChg>
        <pc:spChg chg="mod">
          <ac:chgData name="Etchison, Marlee (She/Her/Hers) (MDH)" userId="3d905cbd-faca-4eca-af8a-5329e45f09d6" providerId="ADAL" clId="{892DEF2E-330F-4386-A574-09967802949D}" dt="2026-03-16T20:47:47.930" v="643" actId="962"/>
          <ac:spMkLst>
            <pc:docMk/>
            <pc:sldMk cId="0" sldId="264"/>
            <ac:spMk id="50" creationId="{00000000-0000-0000-0000-000000000000}"/>
          </ac:spMkLst>
        </pc:spChg>
        <pc:spChg chg="mod">
          <ac:chgData name="Etchison, Marlee (She/Her/Hers) (MDH)" userId="3d905cbd-faca-4eca-af8a-5329e45f09d6" providerId="ADAL" clId="{892DEF2E-330F-4386-A574-09967802949D}" dt="2026-03-16T20:47:48.520" v="644" actId="962"/>
          <ac:spMkLst>
            <pc:docMk/>
            <pc:sldMk cId="0" sldId="264"/>
            <ac:spMk id="51" creationId="{00000000-0000-0000-0000-000000000000}"/>
          </ac:spMkLst>
        </pc:spChg>
        <pc:spChg chg="mod">
          <ac:chgData name="Etchison, Marlee (She/Her/Hers) (MDH)" userId="3d905cbd-faca-4eca-af8a-5329e45f09d6" providerId="ADAL" clId="{892DEF2E-330F-4386-A574-09967802949D}" dt="2026-03-16T20:47:49.127" v="645" actId="962"/>
          <ac:spMkLst>
            <pc:docMk/>
            <pc:sldMk cId="0" sldId="264"/>
            <ac:spMk id="52" creationId="{00000000-0000-0000-0000-000000000000}"/>
          </ac:spMkLst>
        </pc:spChg>
        <pc:spChg chg="mod">
          <ac:chgData name="Etchison, Marlee (She/Her/Hers) (MDH)" userId="3d905cbd-faca-4eca-af8a-5329e45f09d6" providerId="ADAL" clId="{892DEF2E-330F-4386-A574-09967802949D}" dt="2026-03-16T20:47:49.924" v="646" actId="962"/>
          <ac:spMkLst>
            <pc:docMk/>
            <pc:sldMk cId="0" sldId="264"/>
            <ac:spMk id="53" creationId="{00000000-0000-0000-0000-000000000000}"/>
          </ac:spMkLst>
        </pc:spChg>
        <pc:spChg chg="mod">
          <ac:chgData name="Etchison, Marlee (She/Her/Hers) (MDH)" userId="3d905cbd-faca-4eca-af8a-5329e45f09d6" providerId="ADAL" clId="{892DEF2E-330F-4386-A574-09967802949D}" dt="2026-03-16T20:47:51.318" v="647" actId="962"/>
          <ac:spMkLst>
            <pc:docMk/>
            <pc:sldMk cId="0" sldId="264"/>
            <ac:spMk id="54" creationId="{00000000-0000-0000-0000-000000000000}"/>
          </ac:spMkLst>
        </pc:spChg>
        <pc:spChg chg="mod">
          <ac:chgData name="Etchison, Marlee (She/Her/Hers) (MDH)" userId="3d905cbd-faca-4eca-af8a-5329e45f09d6" providerId="ADAL" clId="{892DEF2E-330F-4386-A574-09967802949D}" dt="2026-03-16T20:47:51.901" v="648" actId="962"/>
          <ac:spMkLst>
            <pc:docMk/>
            <pc:sldMk cId="0" sldId="264"/>
            <ac:spMk id="55" creationId="{00000000-0000-0000-0000-000000000000}"/>
          </ac:spMkLst>
        </pc:spChg>
        <pc:spChg chg="mod">
          <ac:chgData name="Etchison, Marlee (She/Her/Hers) (MDH)" userId="3d905cbd-faca-4eca-af8a-5329e45f09d6" providerId="ADAL" clId="{892DEF2E-330F-4386-A574-09967802949D}" dt="2026-03-16T20:47:52.480" v="649" actId="962"/>
          <ac:spMkLst>
            <pc:docMk/>
            <pc:sldMk cId="0" sldId="264"/>
            <ac:spMk id="56" creationId="{00000000-0000-0000-0000-000000000000}"/>
          </ac:spMkLst>
        </pc:spChg>
        <pc:spChg chg="mod">
          <ac:chgData name="Etchison, Marlee (She/Her/Hers) (MDH)" userId="3d905cbd-faca-4eca-af8a-5329e45f09d6" providerId="ADAL" clId="{892DEF2E-330F-4386-A574-09967802949D}" dt="2026-03-16T20:47:53.043" v="650" actId="962"/>
          <ac:spMkLst>
            <pc:docMk/>
            <pc:sldMk cId="0" sldId="264"/>
            <ac:spMk id="57" creationId="{00000000-0000-0000-0000-000000000000}"/>
          </ac:spMkLst>
        </pc:spChg>
        <pc:spChg chg="mod">
          <ac:chgData name="Etchison, Marlee (She/Her/Hers) (MDH)" userId="3d905cbd-faca-4eca-af8a-5329e45f09d6" providerId="ADAL" clId="{892DEF2E-330F-4386-A574-09967802949D}" dt="2026-03-16T15:52:29.989" v="232" actId="962"/>
          <ac:spMkLst>
            <pc:docMk/>
            <pc:sldMk cId="0" sldId="264"/>
            <ac:spMk id="61" creationId="{00000000-0000-0000-0000-000000000000}"/>
          </ac:spMkLst>
        </pc:spChg>
        <pc:spChg chg="mod">
          <ac:chgData name="Etchison, Marlee (She/Her/Hers) (MDH)" userId="3d905cbd-faca-4eca-af8a-5329e45f09d6" providerId="ADAL" clId="{892DEF2E-330F-4386-A574-09967802949D}" dt="2026-03-16T15:52:31.118" v="233" actId="962"/>
          <ac:spMkLst>
            <pc:docMk/>
            <pc:sldMk cId="0" sldId="264"/>
            <ac:spMk id="62" creationId="{00000000-0000-0000-0000-000000000000}"/>
          </ac:spMkLst>
        </pc:spChg>
        <pc:spChg chg="mod">
          <ac:chgData name="Etchison, Marlee (She/Her/Hers) (MDH)" userId="3d905cbd-faca-4eca-af8a-5329e45f09d6" providerId="ADAL" clId="{892DEF2E-330F-4386-A574-09967802949D}" dt="2026-03-16T15:52:32.115" v="234" actId="962"/>
          <ac:spMkLst>
            <pc:docMk/>
            <pc:sldMk cId="0" sldId="264"/>
            <ac:spMk id="63" creationId="{00000000-0000-0000-0000-000000000000}"/>
          </ac:spMkLst>
        </pc:spChg>
        <pc:spChg chg="mod">
          <ac:chgData name="Etchison, Marlee (She/Her/Hers) (MDH)" userId="3d905cbd-faca-4eca-af8a-5329e45f09d6" providerId="ADAL" clId="{892DEF2E-330F-4386-A574-09967802949D}" dt="2026-03-16T15:52:32.917" v="235" actId="962"/>
          <ac:spMkLst>
            <pc:docMk/>
            <pc:sldMk cId="0" sldId="264"/>
            <ac:spMk id="64" creationId="{00000000-0000-0000-0000-000000000000}"/>
          </ac:spMkLst>
        </pc:spChg>
        <pc:spChg chg="mod">
          <ac:chgData name="Etchison, Marlee (She/Her/Hers) (MDH)" userId="3d905cbd-faca-4eca-af8a-5329e45f09d6" providerId="ADAL" clId="{892DEF2E-330F-4386-A574-09967802949D}" dt="2026-03-16T20:48:02.218" v="654" actId="962"/>
          <ac:spMkLst>
            <pc:docMk/>
            <pc:sldMk cId="0" sldId="264"/>
            <ac:spMk id="65" creationId="{00000000-0000-0000-0000-000000000000}"/>
          </ac:spMkLst>
        </pc:spChg>
        <pc:spChg chg="mod">
          <ac:chgData name="Etchison, Marlee (She/Her/Hers) (MDH)" userId="3d905cbd-faca-4eca-af8a-5329e45f09d6" providerId="ADAL" clId="{892DEF2E-330F-4386-A574-09967802949D}" dt="2026-03-16T20:48:04.328" v="655" actId="962"/>
          <ac:spMkLst>
            <pc:docMk/>
            <pc:sldMk cId="0" sldId="264"/>
            <ac:spMk id="66" creationId="{00000000-0000-0000-0000-000000000000}"/>
          </ac:spMkLst>
        </pc:spChg>
        <pc:spChg chg="mod">
          <ac:chgData name="Etchison, Marlee (She/Her/Hers) (MDH)" userId="3d905cbd-faca-4eca-af8a-5329e45f09d6" providerId="ADAL" clId="{892DEF2E-330F-4386-A574-09967802949D}" dt="2026-03-16T20:48:12.953" v="656" actId="962"/>
          <ac:spMkLst>
            <pc:docMk/>
            <pc:sldMk cId="0" sldId="264"/>
            <ac:spMk id="67" creationId="{00000000-0000-0000-0000-000000000000}"/>
          </ac:spMkLst>
        </pc:spChg>
        <pc:spChg chg="mod">
          <ac:chgData name="Etchison, Marlee (She/Her/Hers) (MDH)" userId="3d905cbd-faca-4eca-af8a-5329e45f09d6" providerId="ADAL" clId="{892DEF2E-330F-4386-A574-09967802949D}" dt="2026-03-16T20:48:13.506" v="657" actId="962"/>
          <ac:spMkLst>
            <pc:docMk/>
            <pc:sldMk cId="0" sldId="264"/>
            <ac:spMk id="68" creationId="{00000000-0000-0000-0000-000000000000}"/>
          </ac:spMkLst>
        </pc:spChg>
        <pc:spChg chg="mod">
          <ac:chgData name="Etchison, Marlee (She/Her/Hers) (MDH)" userId="3d905cbd-faca-4eca-af8a-5329e45f09d6" providerId="ADAL" clId="{892DEF2E-330F-4386-A574-09967802949D}" dt="2026-03-16T20:48:14.087" v="658" actId="962"/>
          <ac:spMkLst>
            <pc:docMk/>
            <pc:sldMk cId="0" sldId="264"/>
            <ac:spMk id="69" creationId="{00000000-0000-0000-0000-000000000000}"/>
          </ac:spMkLst>
        </pc:spChg>
        <pc:spChg chg="mod">
          <ac:chgData name="Etchison, Marlee (She/Her/Hers) (MDH)" userId="3d905cbd-faca-4eca-af8a-5329e45f09d6" providerId="ADAL" clId="{892DEF2E-330F-4386-A574-09967802949D}" dt="2026-03-16T20:48:14.619" v="659" actId="962"/>
          <ac:spMkLst>
            <pc:docMk/>
            <pc:sldMk cId="0" sldId="264"/>
            <ac:spMk id="70" creationId="{00000000-0000-0000-0000-000000000000}"/>
          </ac:spMkLst>
        </pc:spChg>
        <pc:spChg chg="mod">
          <ac:chgData name="Etchison, Marlee (She/Her/Hers) (MDH)" userId="3d905cbd-faca-4eca-af8a-5329e45f09d6" providerId="ADAL" clId="{892DEF2E-330F-4386-A574-09967802949D}" dt="2026-03-16T20:48:15.446" v="660" actId="962"/>
          <ac:spMkLst>
            <pc:docMk/>
            <pc:sldMk cId="0" sldId="264"/>
            <ac:spMk id="71" creationId="{00000000-0000-0000-0000-000000000000}"/>
          </ac:spMkLst>
        </pc:spChg>
        <pc:spChg chg="mod">
          <ac:chgData name="Etchison, Marlee (She/Her/Hers) (MDH)" userId="3d905cbd-faca-4eca-af8a-5329e45f09d6" providerId="ADAL" clId="{892DEF2E-330F-4386-A574-09967802949D}" dt="2026-03-16T20:48:16.054" v="661" actId="962"/>
          <ac:spMkLst>
            <pc:docMk/>
            <pc:sldMk cId="0" sldId="264"/>
            <ac:spMk id="72" creationId="{00000000-0000-0000-0000-000000000000}"/>
          </ac:spMkLst>
        </pc:spChg>
        <pc:spChg chg="mod">
          <ac:chgData name="Etchison, Marlee (She/Her/Hers) (MDH)" userId="3d905cbd-faca-4eca-af8a-5329e45f09d6" providerId="ADAL" clId="{892DEF2E-330F-4386-A574-09967802949D}" dt="2026-03-16T20:48:16.893" v="662" actId="962"/>
          <ac:spMkLst>
            <pc:docMk/>
            <pc:sldMk cId="0" sldId="264"/>
            <ac:spMk id="73" creationId="{00000000-0000-0000-0000-000000000000}"/>
          </ac:spMkLst>
        </pc:spChg>
        <pc:spChg chg="mod">
          <ac:chgData name="Etchison, Marlee (She/Her/Hers) (MDH)" userId="3d905cbd-faca-4eca-af8a-5329e45f09d6" providerId="ADAL" clId="{892DEF2E-330F-4386-A574-09967802949D}" dt="2026-03-16T20:48:17.675" v="663" actId="962"/>
          <ac:spMkLst>
            <pc:docMk/>
            <pc:sldMk cId="0" sldId="264"/>
            <ac:spMk id="74" creationId="{00000000-0000-0000-0000-000000000000}"/>
          </ac:spMkLst>
        </pc:spChg>
        <pc:spChg chg="mod">
          <ac:chgData name="Etchison, Marlee (She/Her/Hers) (MDH)" userId="3d905cbd-faca-4eca-af8a-5329e45f09d6" providerId="ADAL" clId="{892DEF2E-330F-4386-A574-09967802949D}" dt="2026-03-16T20:48:18.460" v="664" actId="962"/>
          <ac:spMkLst>
            <pc:docMk/>
            <pc:sldMk cId="0" sldId="264"/>
            <ac:spMk id="75" creationId="{00000000-0000-0000-0000-000000000000}"/>
          </ac:spMkLst>
        </pc:spChg>
        <pc:spChg chg="add mod ord">
          <ac:chgData name="Etchison, Marlee (She/Her/Hers) (MDH)" userId="3d905cbd-faca-4eca-af8a-5329e45f09d6" providerId="ADAL" clId="{892DEF2E-330F-4386-A574-09967802949D}" dt="2026-03-16T20:48:25.644" v="665" actId="13244"/>
          <ac:spMkLst>
            <pc:docMk/>
            <pc:sldMk cId="0" sldId="264"/>
            <ac:spMk id="76" creationId="{AFB241EE-FF10-B51D-096D-18636D399545}"/>
          </ac:spMkLst>
        </pc:spChg>
        <pc:grpChg chg="mod">
          <ac:chgData name="Etchison, Marlee (She/Her/Hers) (MDH)" userId="3d905cbd-faca-4eca-af8a-5329e45f09d6" providerId="ADAL" clId="{892DEF2E-330F-4386-A574-09967802949D}" dt="2026-03-16T15:35:50.251" v="155" actId="962"/>
          <ac:grpSpMkLst>
            <pc:docMk/>
            <pc:sldMk cId="0" sldId="264"/>
            <ac:grpSpMk id="2" creationId="{00000000-0000-0000-0000-000000000000}"/>
          </ac:grpSpMkLst>
        </pc:grpChg>
        <pc:grpChg chg="mod">
          <ac:chgData name="Etchison, Marlee (She/Her/Hers) (MDH)" userId="3d905cbd-faca-4eca-af8a-5329e45f09d6" providerId="ADAL" clId="{892DEF2E-330F-4386-A574-09967802949D}" dt="2026-03-16T15:35:57.677" v="157" actId="962"/>
          <ac:grpSpMkLst>
            <pc:docMk/>
            <pc:sldMk cId="0" sldId="264"/>
            <ac:grpSpMk id="5" creationId="{00000000-0000-0000-0000-000000000000}"/>
          </ac:grpSpMkLst>
        </pc:grpChg>
        <pc:grpChg chg="mod">
          <ac:chgData name="Etchison, Marlee (She/Her/Hers) (MDH)" userId="3d905cbd-faca-4eca-af8a-5329e45f09d6" providerId="ADAL" clId="{892DEF2E-330F-4386-A574-09967802949D}" dt="2026-03-16T15:36:04.483" v="159" actId="962"/>
          <ac:grpSpMkLst>
            <pc:docMk/>
            <pc:sldMk cId="0" sldId="264"/>
            <ac:grpSpMk id="8" creationId="{00000000-0000-0000-0000-000000000000}"/>
          </ac:grpSpMkLst>
        </pc:grpChg>
        <pc:grpChg chg="mod">
          <ac:chgData name="Etchison, Marlee (She/Her/Hers) (MDH)" userId="3d905cbd-faca-4eca-af8a-5329e45f09d6" providerId="ADAL" clId="{892DEF2E-330F-4386-A574-09967802949D}" dt="2026-03-16T15:48:47.958" v="167" actId="962"/>
          <ac:grpSpMkLst>
            <pc:docMk/>
            <pc:sldMk cId="0" sldId="264"/>
            <ac:grpSpMk id="20" creationId="{00000000-0000-0000-0000-000000000000}"/>
          </ac:grpSpMkLst>
        </pc:grpChg>
        <pc:grpChg chg="mod">
          <ac:chgData name="Etchison, Marlee (She/Her/Hers) (MDH)" userId="3d905cbd-faca-4eca-af8a-5329e45f09d6" providerId="ADAL" clId="{892DEF2E-330F-4386-A574-09967802949D}" dt="2026-03-16T15:49:24.943" v="169" actId="962"/>
          <ac:grpSpMkLst>
            <pc:docMk/>
            <pc:sldMk cId="0" sldId="264"/>
            <ac:grpSpMk id="23" creationId="{00000000-0000-0000-0000-000000000000}"/>
          </ac:grpSpMkLst>
        </pc:grpChg>
        <pc:grpChg chg="mod">
          <ac:chgData name="Etchison, Marlee (She/Her/Hers) (MDH)" userId="3d905cbd-faca-4eca-af8a-5329e45f09d6" providerId="ADAL" clId="{892DEF2E-330F-4386-A574-09967802949D}" dt="2026-03-16T15:51:03.423" v="199" actId="962"/>
          <ac:grpSpMkLst>
            <pc:docMk/>
            <pc:sldMk cId="0" sldId="264"/>
            <ac:grpSpMk id="40" creationId="{00000000-0000-0000-0000-000000000000}"/>
          </ac:grpSpMkLst>
        </pc:grpChg>
        <pc:grpChg chg="mod">
          <ac:chgData name="Etchison, Marlee (She/Her/Hers) (MDH)" userId="3d905cbd-faca-4eca-af8a-5329e45f09d6" providerId="ADAL" clId="{892DEF2E-330F-4386-A574-09967802949D}" dt="2026-03-16T20:47:54.754" v="653" actId="962"/>
          <ac:grpSpMkLst>
            <pc:docMk/>
            <pc:sldMk cId="0" sldId="264"/>
            <ac:grpSpMk id="58" creationId="{00000000-0000-0000-0000-000000000000}"/>
          </ac:grpSpMkLst>
        </pc:grpChg>
      </pc:sldChg>
      <pc:sldChg chg="addSp modSp mod">
        <pc:chgData name="Etchison, Marlee (She/Her/Hers) (MDH)" userId="3d905cbd-faca-4eca-af8a-5329e45f09d6" providerId="ADAL" clId="{892DEF2E-330F-4386-A574-09967802949D}" dt="2026-03-16T20:49:10.605" v="676" actId="13244"/>
        <pc:sldMkLst>
          <pc:docMk/>
          <pc:sldMk cId="0" sldId="265"/>
        </pc:sldMkLst>
        <pc:spChg chg="ord">
          <ac:chgData name="Etchison, Marlee (She/Her/Hers) (MDH)" userId="3d905cbd-faca-4eca-af8a-5329e45f09d6" providerId="ADAL" clId="{892DEF2E-330F-4386-A574-09967802949D}" dt="2026-03-16T20:48:44.423" v="669" actId="13244"/>
          <ac:spMkLst>
            <pc:docMk/>
            <pc:sldMk cId="0" sldId="265"/>
            <ac:spMk id="20" creationId="{00000000-0000-0000-0000-000000000000}"/>
          </ac:spMkLst>
        </pc:spChg>
        <pc:spChg chg="ord">
          <ac:chgData name="Etchison, Marlee (She/Her/Hers) (MDH)" userId="3d905cbd-faca-4eca-af8a-5329e45f09d6" providerId="ADAL" clId="{892DEF2E-330F-4386-A574-09967802949D}" dt="2026-03-16T20:48:49.186" v="670" actId="13244"/>
          <ac:spMkLst>
            <pc:docMk/>
            <pc:sldMk cId="0" sldId="265"/>
            <ac:spMk id="21" creationId="{00000000-0000-0000-0000-000000000000}"/>
          </ac:spMkLst>
        </pc:spChg>
        <pc:spChg chg="ord">
          <ac:chgData name="Etchison, Marlee (She/Her/Hers) (MDH)" userId="3d905cbd-faca-4eca-af8a-5329e45f09d6" providerId="ADAL" clId="{892DEF2E-330F-4386-A574-09967802949D}" dt="2026-03-16T20:48:52.117" v="671" actId="13244"/>
          <ac:spMkLst>
            <pc:docMk/>
            <pc:sldMk cId="0" sldId="265"/>
            <ac:spMk id="22" creationId="{00000000-0000-0000-0000-000000000000}"/>
          </ac:spMkLst>
        </pc:spChg>
        <pc:spChg chg="ord">
          <ac:chgData name="Etchison, Marlee (She/Her/Hers) (MDH)" userId="3d905cbd-faca-4eca-af8a-5329e45f09d6" providerId="ADAL" clId="{892DEF2E-330F-4386-A574-09967802949D}" dt="2026-03-16T20:48:55.114" v="672" actId="13244"/>
          <ac:spMkLst>
            <pc:docMk/>
            <pc:sldMk cId="0" sldId="265"/>
            <ac:spMk id="23" creationId="{00000000-0000-0000-0000-000000000000}"/>
          </ac:spMkLst>
        </pc:spChg>
        <pc:spChg chg="ord">
          <ac:chgData name="Etchison, Marlee (She/Her/Hers) (MDH)" userId="3d905cbd-faca-4eca-af8a-5329e45f09d6" providerId="ADAL" clId="{892DEF2E-330F-4386-A574-09967802949D}" dt="2026-03-16T20:49:03.121" v="674" actId="13244"/>
          <ac:spMkLst>
            <pc:docMk/>
            <pc:sldMk cId="0" sldId="265"/>
            <ac:spMk id="24" creationId="{00000000-0000-0000-0000-000000000000}"/>
          </ac:spMkLst>
        </pc:spChg>
        <pc:spChg chg="ord">
          <ac:chgData name="Etchison, Marlee (She/Her/Hers) (MDH)" userId="3d905cbd-faca-4eca-af8a-5329e45f09d6" providerId="ADAL" clId="{892DEF2E-330F-4386-A574-09967802949D}" dt="2026-03-16T20:48:59.710" v="673" actId="13244"/>
          <ac:spMkLst>
            <pc:docMk/>
            <pc:sldMk cId="0" sldId="265"/>
            <ac:spMk id="25" creationId="{00000000-0000-0000-0000-000000000000}"/>
          </ac:spMkLst>
        </pc:spChg>
        <pc:spChg chg="ord">
          <ac:chgData name="Etchison, Marlee (She/Her/Hers) (MDH)" userId="3d905cbd-faca-4eca-af8a-5329e45f09d6" providerId="ADAL" clId="{892DEF2E-330F-4386-A574-09967802949D}" dt="2026-03-16T20:49:05.762" v="675" actId="13244"/>
          <ac:spMkLst>
            <pc:docMk/>
            <pc:sldMk cId="0" sldId="265"/>
            <ac:spMk id="27" creationId="{00000000-0000-0000-0000-000000000000}"/>
          </ac:spMkLst>
        </pc:spChg>
        <pc:spChg chg="add mod ord">
          <ac:chgData name="Etchison, Marlee (She/Her/Hers) (MDH)" userId="3d905cbd-faca-4eca-af8a-5329e45f09d6" providerId="ADAL" clId="{892DEF2E-330F-4386-A574-09967802949D}" dt="2026-03-16T20:49:10.605" v="676" actId="13244"/>
          <ac:spMkLst>
            <pc:docMk/>
            <pc:sldMk cId="0" sldId="265"/>
            <ac:spMk id="28" creationId="{6FA2A99A-440A-22CE-C3E9-2E505E8018A0}"/>
          </ac:spMkLst>
        </pc:spChg>
        <pc:grpChg chg="mod">
          <ac:chgData name="Etchison, Marlee (She/Her/Hers) (MDH)" userId="3d905cbd-faca-4eca-af8a-5329e45f09d6" providerId="ADAL" clId="{892DEF2E-330F-4386-A574-09967802949D}" dt="2026-03-16T15:52:49.323" v="239" actId="962"/>
          <ac:grpSpMkLst>
            <pc:docMk/>
            <pc:sldMk cId="0" sldId="265"/>
            <ac:grpSpMk id="2" creationId="{00000000-0000-0000-0000-000000000000}"/>
          </ac:grpSpMkLst>
        </pc:grpChg>
        <pc:grpChg chg="mod">
          <ac:chgData name="Etchison, Marlee (She/Her/Hers) (MDH)" userId="3d905cbd-faca-4eca-af8a-5329e45f09d6" providerId="ADAL" clId="{892DEF2E-330F-4386-A574-09967802949D}" dt="2026-03-16T15:52:55.301" v="241" actId="962"/>
          <ac:grpSpMkLst>
            <pc:docMk/>
            <pc:sldMk cId="0" sldId="265"/>
            <ac:grpSpMk id="5" creationId="{00000000-0000-0000-0000-000000000000}"/>
          </ac:grpSpMkLst>
        </pc:grpChg>
        <pc:grpChg chg="mod ord">
          <ac:chgData name="Etchison, Marlee (She/Her/Hers) (MDH)" userId="3d905cbd-faca-4eca-af8a-5329e45f09d6" providerId="ADAL" clId="{892DEF2E-330F-4386-A574-09967802949D}" dt="2026-03-16T20:48:38.192" v="667" actId="13244"/>
          <ac:grpSpMkLst>
            <pc:docMk/>
            <pc:sldMk cId="0" sldId="265"/>
            <ac:grpSpMk id="8" creationId="{00000000-0000-0000-0000-000000000000}"/>
          </ac:grpSpMkLst>
        </pc:grpChg>
        <pc:grpChg chg="mod ord">
          <ac:chgData name="Etchison, Marlee (She/Her/Hers) (MDH)" userId="3d905cbd-faca-4eca-af8a-5329e45f09d6" providerId="ADAL" clId="{892DEF2E-330F-4386-A574-09967802949D}" dt="2026-03-16T20:48:40.884" v="668" actId="13244"/>
          <ac:grpSpMkLst>
            <pc:docMk/>
            <pc:sldMk cId="0" sldId="265"/>
            <ac:grpSpMk id="11" creationId="{00000000-0000-0000-0000-000000000000}"/>
          </ac:grpSpMkLst>
        </pc:grpChg>
        <pc:grpChg chg="mod ord">
          <ac:chgData name="Etchison, Marlee (She/Her/Hers) (MDH)" userId="3d905cbd-faca-4eca-af8a-5329e45f09d6" providerId="ADAL" clId="{892DEF2E-330F-4386-A574-09967802949D}" dt="2026-03-16T20:48:35.854" v="666" actId="13244"/>
          <ac:grpSpMkLst>
            <pc:docMk/>
            <pc:sldMk cId="0" sldId="265"/>
            <ac:grpSpMk id="14" creationId="{00000000-0000-0000-0000-000000000000}"/>
          </ac:grpSpMkLst>
        </pc:grpChg>
      </pc:sldChg>
      <pc:sldChg chg="addSp modSp mod">
        <pc:chgData name="Etchison, Marlee (She/Her/Hers) (MDH)" userId="3d905cbd-faca-4eca-af8a-5329e45f09d6" providerId="ADAL" clId="{892DEF2E-330F-4386-A574-09967802949D}" dt="2026-03-16T20:50:31.044" v="692" actId="13244"/>
        <pc:sldMkLst>
          <pc:docMk/>
          <pc:sldMk cId="0" sldId="266"/>
        </pc:sldMkLst>
        <pc:spChg chg="ord">
          <ac:chgData name="Etchison, Marlee (She/Her/Hers) (MDH)" userId="3d905cbd-faca-4eca-af8a-5329e45f09d6" providerId="ADAL" clId="{892DEF2E-330F-4386-A574-09967802949D}" dt="2026-03-16T20:49:40.652" v="679" actId="13244"/>
          <ac:spMkLst>
            <pc:docMk/>
            <pc:sldMk cId="0" sldId="266"/>
            <ac:spMk id="17" creationId="{00000000-0000-0000-0000-000000000000}"/>
          </ac:spMkLst>
        </pc:spChg>
        <pc:spChg chg="ord">
          <ac:chgData name="Etchison, Marlee (She/Her/Hers) (MDH)" userId="3d905cbd-faca-4eca-af8a-5329e45f09d6" providerId="ADAL" clId="{892DEF2E-330F-4386-A574-09967802949D}" dt="2026-03-16T20:49:43.534" v="680" actId="13244"/>
          <ac:spMkLst>
            <pc:docMk/>
            <pc:sldMk cId="0" sldId="266"/>
            <ac:spMk id="18" creationId="{00000000-0000-0000-0000-000000000000}"/>
          </ac:spMkLst>
        </pc:spChg>
        <pc:spChg chg="ord">
          <ac:chgData name="Etchison, Marlee (She/Her/Hers) (MDH)" userId="3d905cbd-faca-4eca-af8a-5329e45f09d6" providerId="ADAL" clId="{892DEF2E-330F-4386-A574-09967802949D}" dt="2026-03-16T20:49:48.547" v="681" actId="13244"/>
          <ac:spMkLst>
            <pc:docMk/>
            <pc:sldMk cId="0" sldId="266"/>
            <ac:spMk id="19" creationId="{00000000-0000-0000-0000-000000000000}"/>
          </ac:spMkLst>
        </pc:spChg>
        <pc:spChg chg="ord">
          <ac:chgData name="Etchison, Marlee (She/Her/Hers) (MDH)" userId="3d905cbd-faca-4eca-af8a-5329e45f09d6" providerId="ADAL" clId="{892DEF2E-330F-4386-A574-09967802949D}" dt="2026-03-16T20:49:51.835" v="682" actId="13244"/>
          <ac:spMkLst>
            <pc:docMk/>
            <pc:sldMk cId="0" sldId="266"/>
            <ac:spMk id="20" creationId="{00000000-0000-0000-0000-000000000000}"/>
          </ac:spMkLst>
        </pc:spChg>
        <pc:spChg chg="ord">
          <ac:chgData name="Etchison, Marlee (She/Her/Hers) (MDH)" userId="3d905cbd-faca-4eca-af8a-5329e45f09d6" providerId="ADAL" clId="{892DEF2E-330F-4386-A574-09967802949D}" dt="2026-03-16T20:49:55.754" v="683" actId="13244"/>
          <ac:spMkLst>
            <pc:docMk/>
            <pc:sldMk cId="0" sldId="266"/>
            <ac:spMk id="21" creationId="{00000000-0000-0000-0000-000000000000}"/>
          </ac:spMkLst>
        </pc:spChg>
        <pc:spChg chg="ord">
          <ac:chgData name="Etchison, Marlee (She/Her/Hers) (MDH)" userId="3d905cbd-faca-4eca-af8a-5329e45f09d6" providerId="ADAL" clId="{892DEF2E-330F-4386-A574-09967802949D}" dt="2026-03-16T20:50:01.194" v="684" actId="13244"/>
          <ac:spMkLst>
            <pc:docMk/>
            <pc:sldMk cId="0" sldId="266"/>
            <ac:spMk id="22" creationId="{00000000-0000-0000-0000-000000000000}"/>
          </ac:spMkLst>
        </pc:spChg>
        <pc:spChg chg="ord">
          <ac:chgData name="Etchison, Marlee (She/Her/Hers) (MDH)" userId="3d905cbd-faca-4eca-af8a-5329e45f09d6" providerId="ADAL" clId="{892DEF2E-330F-4386-A574-09967802949D}" dt="2026-03-16T20:50:04.935" v="685" actId="13244"/>
          <ac:spMkLst>
            <pc:docMk/>
            <pc:sldMk cId="0" sldId="266"/>
            <ac:spMk id="23" creationId="{00000000-0000-0000-0000-000000000000}"/>
          </ac:spMkLst>
        </pc:spChg>
        <pc:spChg chg="mod ord">
          <ac:chgData name="Etchison, Marlee (She/Her/Hers) (MDH)" userId="3d905cbd-faca-4eca-af8a-5329e45f09d6" providerId="ADAL" clId="{892DEF2E-330F-4386-A574-09967802949D}" dt="2026-03-16T20:50:06.902" v="686" actId="13244"/>
          <ac:spMkLst>
            <pc:docMk/>
            <pc:sldMk cId="0" sldId="266"/>
            <ac:spMk id="24" creationId="{00000000-0000-0000-0000-000000000000}"/>
          </ac:spMkLst>
        </pc:spChg>
        <pc:spChg chg="ord">
          <ac:chgData name="Etchison, Marlee (She/Her/Hers) (MDH)" userId="3d905cbd-faca-4eca-af8a-5329e45f09d6" providerId="ADAL" clId="{892DEF2E-330F-4386-A574-09967802949D}" dt="2026-03-16T20:50:10.116" v="687" actId="13244"/>
          <ac:spMkLst>
            <pc:docMk/>
            <pc:sldMk cId="0" sldId="266"/>
            <ac:spMk id="26" creationId="{00000000-0000-0000-0000-000000000000}"/>
          </ac:spMkLst>
        </pc:spChg>
        <pc:spChg chg="mod ord">
          <ac:chgData name="Etchison, Marlee (She/Her/Hers) (MDH)" userId="3d905cbd-faca-4eca-af8a-5329e45f09d6" providerId="ADAL" clId="{892DEF2E-330F-4386-A574-09967802949D}" dt="2026-03-16T20:50:14.105" v="688" actId="13244"/>
          <ac:spMkLst>
            <pc:docMk/>
            <pc:sldMk cId="0" sldId="266"/>
            <ac:spMk id="27" creationId="{00000000-0000-0000-0000-000000000000}"/>
          </ac:spMkLst>
        </pc:spChg>
        <pc:spChg chg="mod ord">
          <ac:chgData name="Etchison, Marlee (She/Her/Hers) (MDH)" userId="3d905cbd-faca-4eca-af8a-5329e45f09d6" providerId="ADAL" clId="{892DEF2E-330F-4386-A574-09967802949D}" dt="2026-03-16T20:50:23.264" v="690" actId="13244"/>
          <ac:spMkLst>
            <pc:docMk/>
            <pc:sldMk cId="0" sldId="266"/>
            <ac:spMk id="28" creationId="{00000000-0000-0000-0000-000000000000}"/>
          </ac:spMkLst>
        </pc:spChg>
        <pc:spChg chg="mod ord">
          <ac:chgData name="Etchison, Marlee (She/Her/Hers) (MDH)" userId="3d905cbd-faca-4eca-af8a-5329e45f09d6" providerId="ADAL" clId="{892DEF2E-330F-4386-A574-09967802949D}" dt="2026-03-16T20:50:18.852" v="689" actId="13244"/>
          <ac:spMkLst>
            <pc:docMk/>
            <pc:sldMk cId="0" sldId="266"/>
            <ac:spMk id="29" creationId="{00000000-0000-0000-0000-000000000000}"/>
          </ac:spMkLst>
        </pc:spChg>
        <pc:spChg chg="mod ord">
          <ac:chgData name="Etchison, Marlee (She/Her/Hers) (MDH)" userId="3d905cbd-faca-4eca-af8a-5329e45f09d6" providerId="ADAL" clId="{892DEF2E-330F-4386-A574-09967802949D}" dt="2026-03-16T20:50:27.384" v="691" actId="13244"/>
          <ac:spMkLst>
            <pc:docMk/>
            <pc:sldMk cId="0" sldId="266"/>
            <ac:spMk id="30" creationId="{00000000-0000-0000-0000-000000000000}"/>
          </ac:spMkLst>
        </pc:spChg>
        <pc:spChg chg="mod">
          <ac:chgData name="Etchison, Marlee (She/Her/Hers) (MDH)" userId="3d905cbd-faca-4eca-af8a-5329e45f09d6" providerId="ADAL" clId="{892DEF2E-330F-4386-A574-09967802949D}" dt="2026-03-16T15:54:28.821" v="261" actId="1076"/>
          <ac:spMkLst>
            <pc:docMk/>
            <pc:sldMk cId="0" sldId="266"/>
            <ac:spMk id="31" creationId="{00000000-0000-0000-0000-000000000000}"/>
          </ac:spMkLst>
        </pc:spChg>
        <pc:spChg chg="add mod ord">
          <ac:chgData name="Etchison, Marlee (She/Her/Hers) (MDH)" userId="3d905cbd-faca-4eca-af8a-5329e45f09d6" providerId="ADAL" clId="{892DEF2E-330F-4386-A574-09967802949D}" dt="2026-03-16T20:50:31.044" v="692" actId="13244"/>
          <ac:spMkLst>
            <pc:docMk/>
            <pc:sldMk cId="0" sldId="266"/>
            <ac:spMk id="32" creationId="{1EFFC791-2118-3B6A-E2CF-53996D107490}"/>
          </ac:spMkLst>
        </pc:spChg>
        <pc:grpChg chg="mod">
          <ac:chgData name="Etchison, Marlee (She/Her/Hers) (MDH)" userId="3d905cbd-faca-4eca-af8a-5329e45f09d6" providerId="ADAL" clId="{892DEF2E-330F-4386-A574-09967802949D}" dt="2026-03-16T15:54:40.442" v="263" actId="962"/>
          <ac:grpSpMkLst>
            <pc:docMk/>
            <pc:sldMk cId="0" sldId="266"/>
            <ac:grpSpMk id="2" creationId="{00000000-0000-0000-0000-000000000000}"/>
          </ac:grpSpMkLst>
        </pc:grpChg>
        <pc:grpChg chg="mod">
          <ac:chgData name="Etchison, Marlee (She/Her/Hers) (MDH)" userId="3d905cbd-faca-4eca-af8a-5329e45f09d6" providerId="ADAL" clId="{892DEF2E-330F-4386-A574-09967802949D}" dt="2026-03-16T15:54:57.643" v="265" actId="962"/>
          <ac:grpSpMkLst>
            <pc:docMk/>
            <pc:sldMk cId="0" sldId="266"/>
            <ac:grpSpMk id="5" creationId="{00000000-0000-0000-0000-000000000000}"/>
          </ac:grpSpMkLst>
        </pc:grpChg>
        <pc:grpChg chg="mod">
          <ac:chgData name="Etchison, Marlee (She/Her/Hers) (MDH)" userId="3d905cbd-faca-4eca-af8a-5329e45f09d6" providerId="ADAL" clId="{892DEF2E-330F-4386-A574-09967802949D}" dt="2026-03-16T15:55:04.019" v="267" actId="962"/>
          <ac:grpSpMkLst>
            <pc:docMk/>
            <pc:sldMk cId="0" sldId="266"/>
            <ac:grpSpMk id="8" creationId="{00000000-0000-0000-0000-000000000000}"/>
          </ac:grpSpMkLst>
        </pc:grpChg>
        <pc:grpChg chg="mod ord">
          <ac:chgData name="Etchison, Marlee (She/Her/Hers) (MDH)" userId="3d905cbd-faca-4eca-af8a-5329e45f09d6" providerId="ADAL" clId="{892DEF2E-330F-4386-A574-09967802949D}" dt="2026-03-16T20:49:34.398" v="677" actId="13244"/>
          <ac:grpSpMkLst>
            <pc:docMk/>
            <pc:sldMk cId="0" sldId="266"/>
            <ac:grpSpMk id="11" creationId="{00000000-0000-0000-0000-000000000000}"/>
          </ac:grpSpMkLst>
        </pc:grpChg>
        <pc:grpChg chg="mod ord">
          <ac:chgData name="Etchison, Marlee (She/Her/Hers) (MDH)" userId="3d905cbd-faca-4eca-af8a-5329e45f09d6" providerId="ADAL" clId="{892DEF2E-330F-4386-A574-09967802949D}" dt="2026-03-16T20:49:37.446" v="678" actId="13244"/>
          <ac:grpSpMkLst>
            <pc:docMk/>
            <pc:sldMk cId="0" sldId="266"/>
            <ac:grpSpMk id="14" creationId="{00000000-0000-0000-0000-000000000000}"/>
          </ac:grpSpMkLst>
        </pc:grpChg>
      </pc:sldChg>
      <pc:sldChg chg="addSp delSp modSp mod">
        <pc:chgData name="Etchison, Marlee (She/Her/Hers) (MDH)" userId="3d905cbd-faca-4eca-af8a-5329e45f09d6" providerId="ADAL" clId="{892DEF2E-330F-4386-A574-09967802949D}" dt="2026-03-16T20:51:37.941" v="703" actId="13244"/>
        <pc:sldMkLst>
          <pc:docMk/>
          <pc:sldMk cId="0" sldId="267"/>
        </pc:sldMkLst>
        <pc:spChg chg="ord">
          <ac:chgData name="Etchison, Marlee (She/Her/Hers) (MDH)" userId="3d905cbd-faca-4eca-af8a-5329e45f09d6" providerId="ADAL" clId="{892DEF2E-330F-4386-A574-09967802949D}" dt="2026-03-16T20:50:52.214" v="693" actId="13244"/>
          <ac:spMkLst>
            <pc:docMk/>
            <pc:sldMk cId="0" sldId="267"/>
            <ac:spMk id="14" creationId="{00000000-0000-0000-0000-000000000000}"/>
          </ac:spMkLst>
        </pc:spChg>
        <pc:spChg chg="ord">
          <ac:chgData name="Etchison, Marlee (She/Her/Hers) (MDH)" userId="3d905cbd-faca-4eca-af8a-5329e45f09d6" providerId="ADAL" clId="{892DEF2E-330F-4386-A574-09967802949D}" dt="2026-03-16T20:51:03.026" v="694" actId="13244"/>
          <ac:spMkLst>
            <pc:docMk/>
            <pc:sldMk cId="0" sldId="267"/>
            <ac:spMk id="16" creationId="{00000000-0000-0000-0000-000000000000}"/>
          </ac:spMkLst>
        </pc:spChg>
        <pc:spChg chg="del">
          <ac:chgData name="Etchison, Marlee (She/Her/Hers) (MDH)" userId="3d905cbd-faca-4eca-af8a-5329e45f09d6" providerId="ADAL" clId="{892DEF2E-330F-4386-A574-09967802949D}" dt="2026-03-16T15:56:43.500" v="280" actId="478"/>
          <ac:spMkLst>
            <pc:docMk/>
            <pc:sldMk cId="0" sldId="267"/>
            <ac:spMk id="18" creationId="{00000000-0000-0000-0000-000000000000}"/>
          </ac:spMkLst>
        </pc:spChg>
        <pc:spChg chg="mod">
          <ac:chgData name="Etchison, Marlee (She/Her/Hers) (MDH)" userId="3d905cbd-faca-4eca-af8a-5329e45f09d6" providerId="ADAL" clId="{892DEF2E-330F-4386-A574-09967802949D}" dt="2026-03-16T20:51:09.830" v="695" actId="962"/>
          <ac:spMkLst>
            <pc:docMk/>
            <pc:sldMk cId="0" sldId="267"/>
            <ac:spMk id="19" creationId="{00000000-0000-0000-0000-000000000000}"/>
          </ac:spMkLst>
        </pc:spChg>
        <pc:spChg chg="mod">
          <ac:chgData name="Etchison, Marlee (She/Her/Hers) (MDH)" userId="3d905cbd-faca-4eca-af8a-5329e45f09d6" providerId="ADAL" clId="{892DEF2E-330F-4386-A574-09967802949D}" dt="2026-03-16T20:51:10.644" v="696" actId="962"/>
          <ac:spMkLst>
            <pc:docMk/>
            <pc:sldMk cId="0" sldId="267"/>
            <ac:spMk id="20" creationId="{00000000-0000-0000-0000-000000000000}"/>
          </ac:spMkLst>
        </pc:spChg>
        <pc:spChg chg="mod">
          <ac:chgData name="Etchison, Marlee (She/Her/Hers) (MDH)" userId="3d905cbd-faca-4eca-af8a-5329e45f09d6" providerId="ADAL" clId="{892DEF2E-330F-4386-A574-09967802949D}" dt="2026-03-16T20:51:13.857" v="697" actId="962"/>
          <ac:spMkLst>
            <pc:docMk/>
            <pc:sldMk cId="0" sldId="267"/>
            <ac:spMk id="21" creationId="{00000000-0000-0000-0000-000000000000}"/>
          </ac:spMkLst>
        </pc:spChg>
        <pc:spChg chg="mod">
          <ac:chgData name="Etchison, Marlee (She/Her/Hers) (MDH)" userId="3d905cbd-faca-4eca-af8a-5329e45f09d6" providerId="ADAL" clId="{892DEF2E-330F-4386-A574-09967802949D}" dt="2026-03-16T20:51:15.469" v="698" actId="962"/>
          <ac:spMkLst>
            <pc:docMk/>
            <pc:sldMk cId="0" sldId="267"/>
            <ac:spMk id="22" creationId="{00000000-0000-0000-0000-000000000000}"/>
          </ac:spMkLst>
        </pc:spChg>
        <pc:spChg chg="mod">
          <ac:chgData name="Etchison, Marlee (She/Her/Hers) (MDH)" userId="3d905cbd-faca-4eca-af8a-5329e45f09d6" providerId="ADAL" clId="{892DEF2E-330F-4386-A574-09967802949D}" dt="2026-03-16T20:51:18.182" v="699" actId="962"/>
          <ac:spMkLst>
            <pc:docMk/>
            <pc:sldMk cId="0" sldId="267"/>
            <ac:spMk id="23" creationId="{00000000-0000-0000-0000-000000000000}"/>
          </ac:spMkLst>
        </pc:spChg>
        <pc:spChg chg="mod">
          <ac:chgData name="Etchison, Marlee (She/Her/Hers) (MDH)" userId="3d905cbd-faca-4eca-af8a-5329e45f09d6" providerId="ADAL" clId="{892DEF2E-330F-4386-A574-09967802949D}" dt="2026-03-16T20:51:18.819" v="700" actId="962"/>
          <ac:spMkLst>
            <pc:docMk/>
            <pc:sldMk cId="0" sldId="267"/>
            <ac:spMk id="24" creationId="{00000000-0000-0000-0000-000000000000}"/>
          </ac:spMkLst>
        </pc:spChg>
        <pc:spChg chg="mod">
          <ac:chgData name="Etchison, Marlee (She/Her/Hers) (MDH)" userId="3d905cbd-faca-4eca-af8a-5329e45f09d6" providerId="ADAL" clId="{892DEF2E-330F-4386-A574-09967802949D}" dt="2026-03-16T20:51:19.820" v="701" actId="962"/>
          <ac:spMkLst>
            <pc:docMk/>
            <pc:sldMk cId="0" sldId="267"/>
            <ac:spMk id="25" creationId="{00000000-0000-0000-0000-000000000000}"/>
          </ac:spMkLst>
        </pc:spChg>
        <pc:spChg chg="mod">
          <ac:chgData name="Etchison, Marlee (She/Her/Hers) (MDH)" userId="3d905cbd-faca-4eca-af8a-5329e45f09d6" providerId="ADAL" clId="{892DEF2E-330F-4386-A574-09967802949D}" dt="2026-03-16T20:51:20.627" v="702" actId="962"/>
          <ac:spMkLst>
            <pc:docMk/>
            <pc:sldMk cId="0" sldId="267"/>
            <ac:spMk id="26" creationId="{00000000-0000-0000-0000-000000000000}"/>
          </ac:spMkLst>
        </pc:spChg>
        <pc:spChg chg="add mod ord">
          <ac:chgData name="Etchison, Marlee (She/Her/Hers) (MDH)" userId="3d905cbd-faca-4eca-af8a-5329e45f09d6" providerId="ADAL" clId="{892DEF2E-330F-4386-A574-09967802949D}" dt="2026-03-16T20:51:37.941" v="703" actId="13244"/>
          <ac:spMkLst>
            <pc:docMk/>
            <pc:sldMk cId="0" sldId="267"/>
            <ac:spMk id="27" creationId="{F354F725-3F34-F82A-B83E-51FF3C81A5C7}"/>
          </ac:spMkLst>
        </pc:spChg>
        <pc:grpChg chg="mod">
          <ac:chgData name="Etchison, Marlee (She/Her/Hers) (MDH)" userId="3d905cbd-faca-4eca-af8a-5329e45f09d6" providerId="ADAL" clId="{892DEF2E-330F-4386-A574-09967802949D}" dt="2026-03-16T15:55:46.244" v="273" actId="962"/>
          <ac:grpSpMkLst>
            <pc:docMk/>
            <pc:sldMk cId="0" sldId="267"/>
            <ac:grpSpMk id="2" creationId="{00000000-0000-0000-0000-000000000000}"/>
          </ac:grpSpMkLst>
        </pc:grpChg>
        <pc:grpChg chg="mod">
          <ac:chgData name="Etchison, Marlee (She/Her/Hers) (MDH)" userId="3d905cbd-faca-4eca-af8a-5329e45f09d6" providerId="ADAL" clId="{892DEF2E-330F-4386-A574-09967802949D}" dt="2026-03-16T15:56:04.469" v="275" actId="962"/>
          <ac:grpSpMkLst>
            <pc:docMk/>
            <pc:sldMk cId="0" sldId="267"/>
            <ac:grpSpMk id="5" creationId="{00000000-0000-0000-0000-000000000000}"/>
          </ac:grpSpMkLst>
        </pc:grpChg>
        <pc:grpChg chg="mod">
          <ac:chgData name="Etchison, Marlee (She/Her/Hers) (MDH)" userId="3d905cbd-faca-4eca-af8a-5329e45f09d6" providerId="ADAL" clId="{892DEF2E-330F-4386-A574-09967802949D}" dt="2026-03-16T15:56:27.844" v="277" actId="962"/>
          <ac:grpSpMkLst>
            <pc:docMk/>
            <pc:sldMk cId="0" sldId="267"/>
            <ac:grpSpMk id="8" creationId="{00000000-0000-0000-0000-000000000000}"/>
          </ac:grpSpMkLst>
        </pc:grpChg>
        <pc:grpChg chg="mod">
          <ac:chgData name="Etchison, Marlee (She/Her/Hers) (MDH)" userId="3d905cbd-faca-4eca-af8a-5329e45f09d6" providerId="ADAL" clId="{892DEF2E-330F-4386-A574-09967802949D}" dt="2026-03-16T15:56:39.014" v="279" actId="962"/>
          <ac:grpSpMkLst>
            <pc:docMk/>
            <pc:sldMk cId="0" sldId="267"/>
            <ac:grpSpMk id="11" creationId="{00000000-0000-0000-0000-000000000000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pn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>
            <a:extLst>
              <a:ext uri="{FF2B5EF4-FFF2-40B4-BE49-F238E27FC236}">
                <a16:creationId xmlns:a16="http://schemas.microsoft.com/office/drawing/2014/main" id="{2F9DE223-70ED-0692-79FB-B7CF8CFD83D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7200" y="-1143000"/>
            <a:ext cx="8229600" cy="11430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Problem cards</a:t>
            </a:r>
          </a:p>
        </p:txBody>
      </p:sp>
      <p:grpSp>
        <p:nvGrpSpPr>
          <p:cNvPr id="2" name="Group 2" descr="Problem card for game"/>
          <p:cNvGrpSpPr/>
          <p:nvPr/>
        </p:nvGrpSpPr>
        <p:grpSpPr>
          <a:xfrm>
            <a:off x="189713" y="275552"/>
            <a:ext cx="2880000" cy="3780000"/>
            <a:chOff x="0" y="0"/>
            <a:chExt cx="804037" cy="105529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04038" cy="1055299"/>
            </a:xfrm>
            <a:custGeom>
              <a:avLst/>
              <a:gdLst/>
              <a:ahLst/>
              <a:cxnLst/>
              <a:rect l="l" t="t" r="r" b="b"/>
              <a:pathLst>
                <a:path w="804038" h="1055299">
                  <a:moveTo>
                    <a:pt x="0" y="0"/>
                  </a:moveTo>
                  <a:lnTo>
                    <a:pt x="804038" y="0"/>
                  </a:lnTo>
                  <a:lnTo>
                    <a:pt x="804038" y="1055299"/>
                  </a:lnTo>
                  <a:lnTo>
                    <a:pt x="0" y="1055299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804037" cy="108387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 descr="Stop Sign"/>
          <p:cNvSpPr/>
          <p:nvPr/>
        </p:nvSpPr>
        <p:spPr>
          <a:xfrm>
            <a:off x="323450" y="321340"/>
            <a:ext cx="480195" cy="480195"/>
          </a:xfrm>
          <a:custGeom>
            <a:avLst/>
            <a:gdLst/>
            <a:ahLst/>
            <a:cxnLst/>
            <a:rect l="l" t="t" r="r" b="b"/>
            <a:pathLst>
              <a:path w="480195" h="480195">
                <a:moveTo>
                  <a:pt x="0" y="0"/>
                </a:moveTo>
                <a:lnTo>
                  <a:pt x="480195" y="0"/>
                </a:lnTo>
                <a:lnTo>
                  <a:pt x="480195" y="480195"/>
                </a:lnTo>
                <a:lnTo>
                  <a:pt x="0" y="48019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5" name="TextBox 15"/>
          <p:cNvSpPr txBox="1"/>
          <p:nvPr/>
        </p:nvSpPr>
        <p:spPr>
          <a:xfrm>
            <a:off x="955722" y="380779"/>
            <a:ext cx="2018120" cy="3232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Problem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295289" y="878308"/>
            <a:ext cx="2668848" cy="29088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372"/>
              </a:lnSpc>
              <a:spcBef>
                <a:spcPct val="0"/>
              </a:spcBef>
            </a:pPr>
            <a:r>
              <a:rPr lang="en-US" sz="98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Problem:</a:t>
            </a:r>
            <a:r>
              <a:rPr lang="en-US" sz="98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Hospitals report surge of carbon monoxide poisoning likely from improper generator use.</a:t>
            </a:r>
          </a:p>
          <a:p>
            <a:pPr algn="l">
              <a:lnSpc>
                <a:spcPts val="1372"/>
              </a:lnSpc>
              <a:spcBef>
                <a:spcPct val="0"/>
              </a:spcBef>
            </a:pPr>
            <a:endParaRPr lang="en-US" sz="98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372"/>
              </a:lnSpc>
              <a:spcBef>
                <a:spcPct val="0"/>
              </a:spcBef>
            </a:pPr>
            <a:r>
              <a:rPr lang="en-US" sz="98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Impact on Metrics: </a:t>
            </a:r>
          </a:p>
          <a:p>
            <a:pPr marL="211583" lvl="1" indent="-105791" algn="l">
              <a:lnSpc>
                <a:spcPts val="1372"/>
              </a:lnSpc>
              <a:spcBef>
                <a:spcPct val="0"/>
              </a:spcBef>
              <a:buFont typeface="Arial"/>
              <a:buChar char="•"/>
            </a:pPr>
            <a:r>
              <a:rPr lang="en-US" sz="98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Decrease all Metrics by 1 </a:t>
            </a:r>
          </a:p>
          <a:p>
            <a:pPr marL="211583" lvl="1" indent="-105791" algn="l">
              <a:lnSpc>
                <a:spcPts val="1372"/>
              </a:lnSpc>
              <a:spcBef>
                <a:spcPct val="0"/>
              </a:spcBef>
              <a:buFont typeface="Arial"/>
              <a:buChar char="•"/>
            </a:pPr>
            <a:r>
              <a:rPr lang="en-US" sz="98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Decrease Situation Progression by 1 </a:t>
            </a:r>
          </a:p>
          <a:p>
            <a:pPr algn="l">
              <a:lnSpc>
                <a:spcPts val="1372"/>
              </a:lnSpc>
            </a:pPr>
            <a:endParaRPr lang="en-US" sz="98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372"/>
              </a:lnSpc>
              <a:spcBef>
                <a:spcPct val="0"/>
              </a:spcBef>
            </a:pPr>
            <a:r>
              <a:rPr lang="en-US" sz="98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Pick </a:t>
            </a:r>
            <a:r>
              <a:rPr lang="en-US" sz="980" b="1" u="sng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one </a:t>
            </a:r>
            <a:r>
              <a:rPr lang="en-US" sz="98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option below:</a:t>
            </a:r>
          </a:p>
          <a:p>
            <a:pPr marL="211583" lvl="1" indent="-105791" algn="just">
              <a:lnSpc>
                <a:spcPts val="1372"/>
              </a:lnSpc>
              <a:buAutoNum type="arabicPeriod"/>
            </a:pPr>
            <a:r>
              <a:rPr lang="en-US" sz="980" b="1" spc="-2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Brief Responders on Safe Generator Use:</a:t>
            </a:r>
          </a:p>
          <a:p>
            <a:pPr marL="423165" lvl="2" indent="-141055" algn="just">
              <a:lnSpc>
                <a:spcPts val="1372"/>
              </a:lnSpc>
              <a:buAutoNum type="alphaLcPeriod"/>
            </a:pPr>
            <a:r>
              <a:rPr lang="en-US" sz="98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Effect: Increase Community Trust by 1 </a:t>
            </a:r>
          </a:p>
          <a:p>
            <a:pPr marL="423165" lvl="2" indent="-141055" algn="just">
              <a:lnSpc>
                <a:spcPts val="1372"/>
              </a:lnSpc>
              <a:spcBef>
                <a:spcPct val="0"/>
              </a:spcBef>
              <a:buAutoNum type="alphaLcPeriod"/>
            </a:pPr>
            <a:r>
              <a:rPr lang="en-US" sz="980" spc="-32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Cost: Planning spends 5 resources</a:t>
            </a:r>
          </a:p>
          <a:p>
            <a:pPr marL="211583" lvl="1" indent="-105791" algn="l">
              <a:lnSpc>
                <a:spcPts val="1372"/>
              </a:lnSpc>
              <a:buAutoNum type="arabicPeriod"/>
            </a:pPr>
            <a:r>
              <a:rPr lang="en-US" sz="98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Activate Respiratory Supply Cache: </a:t>
            </a:r>
          </a:p>
          <a:p>
            <a:pPr marL="423165" lvl="2" indent="-141055" algn="l">
              <a:lnSpc>
                <a:spcPts val="1372"/>
              </a:lnSpc>
              <a:spcBef>
                <a:spcPct val="0"/>
              </a:spcBef>
              <a:buAutoNum type="alphaLcPeriod"/>
            </a:pPr>
            <a:r>
              <a:rPr lang="en-US" sz="98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Effect: Increase Health Care Capacity by 1 </a:t>
            </a:r>
          </a:p>
          <a:p>
            <a:pPr marL="423165" lvl="2" indent="-141055" algn="l">
              <a:lnSpc>
                <a:spcPts val="1372"/>
              </a:lnSpc>
              <a:spcBef>
                <a:spcPct val="0"/>
              </a:spcBef>
              <a:buAutoNum type="alphaLcPeriod"/>
            </a:pPr>
            <a:r>
              <a:rPr lang="en-US" sz="98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Cost: Logistics spends 5 resources</a:t>
            </a:r>
          </a:p>
        </p:txBody>
      </p:sp>
      <p:grpSp>
        <p:nvGrpSpPr>
          <p:cNvPr id="6" name="Group 6" descr="Problem card for game"/>
          <p:cNvGrpSpPr/>
          <p:nvPr/>
        </p:nvGrpSpPr>
        <p:grpSpPr>
          <a:xfrm>
            <a:off x="3706063" y="275552"/>
            <a:ext cx="2880000" cy="3780000"/>
            <a:chOff x="0" y="0"/>
            <a:chExt cx="804037" cy="1055299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804038" cy="1055299"/>
            </a:xfrm>
            <a:custGeom>
              <a:avLst/>
              <a:gdLst/>
              <a:ahLst/>
              <a:cxnLst/>
              <a:rect l="l" t="t" r="r" b="b"/>
              <a:pathLst>
                <a:path w="804038" h="1055299">
                  <a:moveTo>
                    <a:pt x="0" y="0"/>
                  </a:moveTo>
                  <a:lnTo>
                    <a:pt x="804038" y="0"/>
                  </a:lnTo>
                  <a:lnTo>
                    <a:pt x="804038" y="1055299"/>
                  </a:lnTo>
                  <a:lnTo>
                    <a:pt x="0" y="1055299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0" y="-28575"/>
              <a:ext cx="804037" cy="108387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8" name="TextBox 18"/>
          <p:cNvSpPr txBox="1"/>
          <p:nvPr/>
        </p:nvSpPr>
        <p:spPr>
          <a:xfrm>
            <a:off x="4445611" y="361412"/>
            <a:ext cx="2018120" cy="3232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Problem</a:t>
            </a:r>
          </a:p>
        </p:txBody>
      </p:sp>
      <p:sp>
        <p:nvSpPr>
          <p:cNvPr id="12" name="Freeform 12" descr="Stop sign&#10;"/>
          <p:cNvSpPr/>
          <p:nvPr/>
        </p:nvSpPr>
        <p:spPr>
          <a:xfrm>
            <a:off x="3774916" y="321340"/>
            <a:ext cx="480195" cy="480195"/>
          </a:xfrm>
          <a:custGeom>
            <a:avLst/>
            <a:gdLst/>
            <a:ahLst/>
            <a:cxnLst/>
            <a:rect l="l" t="t" r="r" b="b"/>
            <a:pathLst>
              <a:path w="480195" h="480195">
                <a:moveTo>
                  <a:pt x="0" y="0"/>
                </a:moveTo>
                <a:lnTo>
                  <a:pt x="480195" y="0"/>
                </a:lnTo>
                <a:lnTo>
                  <a:pt x="480195" y="480195"/>
                </a:lnTo>
                <a:lnTo>
                  <a:pt x="0" y="48019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6" name="TextBox 16"/>
          <p:cNvSpPr txBox="1"/>
          <p:nvPr/>
        </p:nvSpPr>
        <p:spPr>
          <a:xfrm>
            <a:off x="3756859" y="964033"/>
            <a:ext cx="2685566" cy="27373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372"/>
              </a:lnSpc>
              <a:spcBef>
                <a:spcPct val="0"/>
              </a:spcBef>
            </a:pPr>
            <a:r>
              <a:rPr lang="en-US" sz="980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Problem:</a:t>
            </a:r>
            <a:r>
              <a:rPr lang="en-US" sz="98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Complaints emerge about unfair treatment of historically disadvantaged groups at aid distribution centers.</a:t>
            </a:r>
          </a:p>
          <a:p>
            <a:pPr algn="l">
              <a:lnSpc>
                <a:spcPts val="1372"/>
              </a:lnSpc>
              <a:spcBef>
                <a:spcPct val="0"/>
              </a:spcBef>
            </a:pPr>
            <a:endParaRPr lang="en-US" sz="980" dirty="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372"/>
              </a:lnSpc>
              <a:spcBef>
                <a:spcPct val="0"/>
              </a:spcBef>
            </a:pPr>
            <a:r>
              <a:rPr lang="en-US" sz="980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Impact on Metrics: </a:t>
            </a:r>
          </a:p>
          <a:p>
            <a:pPr marL="211583" lvl="1" indent="-105791" algn="l">
              <a:lnSpc>
                <a:spcPts val="1372"/>
              </a:lnSpc>
              <a:spcBef>
                <a:spcPct val="0"/>
              </a:spcBef>
              <a:buFont typeface="Arial"/>
              <a:buChar char="•"/>
            </a:pPr>
            <a:r>
              <a:rPr lang="en-US" sz="98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Decrease all Metrics by 1 </a:t>
            </a:r>
          </a:p>
          <a:p>
            <a:pPr marL="211583" lvl="1" indent="-105791" algn="l">
              <a:lnSpc>
                <a:spcPts val="1372"/>
              </a:lnSpc>
              <a:buFont typeface="Arial"/>
              <a:buChar char="•"/>
            </a:pPr>
            <a:r>
              <a:rPr lang="en-US" sz="98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Decrease Situation Progression by 1 </a:t>
            </a:r>
          </a:p>
          <a:p>
            <a:pPr algn="l">
              <a:lnSpc>
                <a:spcPts val="1372"/>
              </a:lnSpc>
            </a:pPr>
            <a:endParaRPr lang="en-US" sz="980" dirty="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372"/>
              </a:lnSpc>
              <a:spcBef>
                <a:spcPct val="0"/>
              </a:spcBef>
            </a:pPr>
            <a:r>
              <a:rPr lang="en-US" sz="980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Pick </a:t>
            </a:r>
            <a:r>
              <a:rPr lang="en-US" sz="980" b="1" u="sng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one </a:t>
            </a:r>
            <a:r>
              <a:rPr lang="en-US" sz="980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option below</a:t>
            </a:r>
          </a:p>
          <a:p>
            <a:pPr marL="211583" lvl="1" indent="-105791" algn="just">
              <a:lnSpc>
                <a:spcPts val="1372"/>
              </a:lnSpc>
              <a:buAutoNum type="arabicPeriod"/>
            </a:pPr>
            <a:r>
              <a:rPr lang="en-US" sz="980" b="1" spc="-28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Implement Responder Diversity Training:</a:t>
            </a:r>
          </a:p>
          <a:p>
            <a:pPr marL="423165" lvl="2" indent="-141055" algn="just">
              <a:lnSpc>
                <a:spcPts val="1372"/>
              </a:lnSpc>
              <a:buAutoNum type="alphaLcPeriod"/>
            </a:pPr>
            <a:r>
              <a:rPr lang="en-US" sz="98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Effect: Increase Community Trust by 1 </a:t>
            </a:r>
          </a:p>
          <a:p>
            <a:pPr marL="423165" lvl="2" indent="-141055" algn="just">
              <a:lnSpc>
                <a:spcPts val="1372"/>
              </a:lnSpc>
              <a:spcBef>
                <a:spcPct val="0"/>
              </a:spcBef>
              <a:buAutoNum type="alphaLcPeriod"/>
            </a:pPr>
            <a:r>
              <a:rPr lang="en-US" sz="980" spc="-35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Cost: Planning spends 5 resources</a:t>
            </a:r>
          </a:p>
          <a:p>
            <a:pPr marL="211583" lvl="1" indent="-105791" algn="l">
              <a:lnSpc>
                <a:spcPts val="1372"/>
              </a:lnSpc>
              <a:buAutoNum type="arabicPeriod"/>
            </a:pPr>
            <a:r>
              <a:rPr lang="en-US" sz="98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980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Deploy Cultural Liaisons:</a:t>
            </a:r>
          </a:p>
          <a:p>
            <a:pPr marL="423165" lvl="2" indent="-141055" algn="l">
              <a:lnSpc>
                <a:spcPts val="1372"/>
              </a:lnSpc>
              <a:spcBef>
                <a:spcPct val="0"/>
              </a:spcBef>
              <a:buAutoNum type="alphaLcPeriod"/>
            </a:pPr>
            <a:r>
              <a:rPr lang="en-US" sz="98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Effect: Increase Health Equity by 1 </a:t>
            </a:r>
          </a:p>
          <a:p>
            <a:pPr marL="423165" lvl="2" indent="-141055" algn="l">
              <a:lnSpc>
                <a:spcPts val="1372"/>
              </a:lnSpc>
              <a:spcBef>
                <a:spcPct val="0"/>
              </a:spcBef>
              <a:buAutoNum type="alphaLcPeriod"/>
            </a:pPr>
            <a:r>
              <a:rPr lang="en-US" sz="98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Cost: Operations spends 5 resources</a:t>
            </a:r>
          </a:p>
        </p:txBody>
      </p:sp>
      <p:grpSp>
        <p:nvGrpSpPr>
          <p:cNvPr id="9" name="Group 9" descr="Problem card for game"/>
          <p:cNvGrpSpPr/>
          <p:nvPr/>
        </p:nvGrpSpPr>
        <p:grpSpPr>
          <a:xfrm>
            <a:off x="7222412" y="275552"/>
            <a:ext cx="2880000" cy="3780000"/>
            <a:chOff x="0" y="0"/>
            <a:chExt cx="804037" cy="1055299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804038" cy="1055299"/>
            </a:xfrm>
            <a:custGeom>
              <a:avLst/>
              <a:gdLst/>
              <a:ahLst/>
              <a:cxnLst/>
              <a:rect l="l" t="t" r="r" b="b"/>
              <a:pathLst>
                <a:path w="804038" h="1055299">
                  <a:moveTo>
                    <a:pt x="0" y="0"/>
                  </a:moveTo>
                  <a:lnTo>
                    <a:pt x="804038" y="0"/>
                  </a:lnTo>
                  <a:lnTo>
                    <a:pt x="804038" y="1055299"/>
                  </a:lnTo>
                  <a:lnTo>
                    <a:pt x="0" y="1055299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0" y="-28575"/>
              <a:ext cx="804037" cy="108387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9" name="TextBox 19"/>
          <p:cNvSpPr txBox="1"/>
          <p:nvPr/>
        </p:nvSpPr>
        <p:spPr>
          <a:xfrm>
            <a:off x="7917880" y="361412"/>
            <a:ext cx="2018120" cy="3232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Problem</a:t>
            </a:r>
          </a:p>
        </p:txBody>
      </p:sp>
      <p:sp>
        <p:nvSpPr>
          <p:cNvPr id="13" name="Freeform 13" descr="Stop sign"/>
          <p:cNvSpPr/>
          <p:nvPr/>
        </p:nvSpPr>
        <p:spPr>
          <a:xfrm>
            <a:off x="7336178" y="321340"/>
            <a:ext cx="480195" cy="480195"/>
          </a:xfrm>
          <a:custGeom>
            <a:avLst/>
            <a:gdLst/>
            <a:ahLst/>
            <a:cxnLst/>
            <a:rect l="l" t="t" r="r" b="b"/>
            <a:pathLst>
              <a:path w="480195" h="480195">
                <a:moveTo>
                  <a:pt x="0" y="0"/>
                </a:moveTo>
                <a:lnTo>
                  <a:pt x="480195" y="0"/>
                </a:lnTo>
                <a:lnTo>
                  <a:pt x="480195" y="480195"/>
                </a:lnTo>
                <a:lnTo>
                  <a:pt x="0" y="48019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7" name="TextBox 17"/>
          <p:cNvSpPr txBox="1"/>
          <p:nvPr/>
        </p:nvSpPr>
        <p:spPr>
          <a:xfrm>
            <a:off x="7299222" y="964033"/>
            <a:ext cx="2726380" cy="290931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344"/>
              </a:lnSpc>
              <a:spcBef>
                <a:spcPct val="0"/>
              </a:spcBef>
            </a:pPr>
            <a:r>
              <a:rPr lang="en-US" sz="96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Problem:</a:t>
            </a:r>
            <a:r>
              <a:rPr lang="en-US" sz="96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Local media posts interviews of people with pets who were not permitted to enter a warming shelter.</a:t>
            </a:r>
          </a:p>
          <a:p>
            <a:pPr algn="l">
              <a:lnSpc>
                <a:spcPts val="1344"/>
              </a:lnSpc>
              <a:spcBef>
                <a:spcPct val="0"/>
              </a:spcBef>
            </a:pPr>
            <a:endParaRPr lang="en-US" sz="96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344"/>
              </a:lnSpc>
              <a:spcBef>
                <a:spcPct val="0"/>
              </a:spcBef>
            </a:pPr>
            <a:r>
              <a:rPr lang="en-US" sz="96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Impact on Metrics: </a:t>
            </a:r>
          </a:p>
          <a:p>
            <a:pPr marL="207264" lvl="1" indent="-103632" algn="l">
              <a:lnSpc>
                <a:spcPts val="1344"/>
              </a:lnSpc>
              <a:spcBef>
                <a:spcPct val="0"/>
              </a:spcBef>
              <a:buFont typeface="Arial"/>
              <a:buChar char="•"/>
            </a:pPr>
            <a:r>
              <a:rPr lang="en-US" sz="96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Decrease all Metrics by 1 </a:t>
            </a:r>
          </a:p>
          <a:p>
            <a:pPr marL="207264" lvl="1" indent="-103632" algn="l">
              <a:lnSpc>
                <a:spcPts val="1344"/>
              </a:lnSpc>
              <a:buFont typeface="Arial"/>
              <a:buChar char="•"/>
            </a:pPr>
            <a:r>
              <a:rPr lang="en-US" sz="96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Decrease Situation Progression by 1 </a:t>
            </a:r>
          </a:p>
          <a:p>
            <a:pPr algn="l">
              <a:lnSpc>
                <a:spcPts val="1344"/>
              </a:lnSpc>
              <a:spcBef>
                <a:spcPct val="0"/>
              </a:spcBef>
            </a:pPr>
            <a:endParaRPr lang="en-US" sz="96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344"/>
              </a:lnSpc>
              <a:spcBef>
                <a:spcPct val="0"/>
              </a:spcBef>
            </a:pPr>
            <a:r>
              <a:rPr lang="en-US" sz="96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Pick </a:t>
            </a:r>
            <a:r>
              <a:rPr lang="en-US" sz="960" b="1" u="sng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one</a:t>
            </a:r>
            <a:r>
              <a:rPr lang="en-US" sz="96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option below:</a:t>
            </a:r>
          </a:p>
          <a:p>
            <a:pPr marL="207264" lvl="1" indent="-103632" algn="l">
              <a:lnSpc>
                <a:spcPts val="1344"/>
              </a:lnSpc>
              <a:buAutoNum type="arabicPeriod"/>
            </a:pPr>
            <a:r>
              <a:rPr lang="en-US" sz="96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Designate one warming shelter for people with pets:</a:t>
            </a:r>
          </a:p>
          <a:p>
            <a:pPr marL="414528" lvl="2" indent="-138176" algn="l">
              <a:lnSpc>
                <a:spcPts val="1344"/>
              </a:lnSpc>
              <a:buAutoNum type="alphaLcPeriod"/>
            </a:pPr>
            <a:r>
              <a:rPr lang="en-US" sz="960" spc="-27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Effect: Increase Responder Morale by 1 </a:t>
            </a:r>
          </a:p>
          <a:p>
            <a:pPr marL="414528" lvl="2" indent="-138176" algn="just">
              <a:lnSpc>
                <a:spcPts val="1344"/>
              </a:lnSpc>
              <a:buAutoNum type="alphaLcPeriod"/>
            </a:pPr>
            <a:r>
              <a:rPr lang="en-US" sz="960" spc="-47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Cost: Operations spends 5 resources</a:t>
            </a:r>
          </a:p>
          <a:p>
            <a:pPr marL="207264" lvl="1" indent="-103632" algn="l">
              <a:lnSpc>
                <a:spcPts val="1344"/>
              </a:lnSpc>
              <a:buAutoNum type="arabicPeriod"/>
            </a:pPr>
            <a:r>
              <a:rPr lang="en-US" sz="96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Brief Media on Guidelines for Animals at Warming Shelters:</a:t>
            </a:r>
          </a:p>
          <a:p>
            <a:pPr marL="414528" lvl="2" indent="-138176" algn="l">
              <a:lnSpc>
                <a:spcPts val="1344"/>
              </a:lnSpc>
              <a:buAutoNum type="alphaLcPeriod"/>
            </a:pPr>
            <a:r>
              <a:rPr lang="en-US" sz="96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Effect: Increase Community Trust by 1 </a:t>
            </a:r>
          </a:p>
          <a:p>
            <a:pPr marL="414528" lvl="2" indent="-138176" algn="l">
              <a:lnSpc>
                <a:spcPts val="1344"/>
              </a:lnSpc>
              <a:buAutoNum type="alphaLcPeriod"/>
            </a:pPr>
            <a:r>
              <a:rPr lang="en-US" sz="96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Cost: Command spends 5 resources</a:t>
            </a:r>
          </a:p>
          <a:p>
            <a:pPr algn="l">
              <a:lnSpc>
                <a:spcPts val="1344"/>
              </a:lnSpc>
              <a:spcBef>
                <a:spcPct val="0"/>
              </a:spcBef>
            </a:pPr>
            <a:endParaRPr lang="en-US" sz="96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27">
            <a:extLst>
              <a:ext uri="{FF2B5EF4-FFF2-40B4-BE49-F238E27FC236}">
                <a16:creationId xmlns:a16="http://schemas.microsoft.com/office/drawing/2014/main" id="{6FA2A99A-440A-22CE-C3E9-2E505E8018A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7200" y="-1143000"/>
            <a:ext cx="8229600" cy="11430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Command role cards</a:t>
            </a:r>
          </a:p>
        </p:txBody>
      </p:sp>
      <p:grpSp>
        <p:nvGrpSpPr>
          <p:cNvPr id="14" name="Group 14" descr="Command role card"/>
          <p:cNvGrpSpPr/>
          <p:nvPr/>
        </p:nvGrpSpPr>
        <p:grpSpPr>
          <a:xfrm>
            <a:off x="189713" y="275552"/>
            <a:ext cx="2880000" cy="3866483"/>
            <a:chOff x="0" y="0"/>
            <a:chExt cx="3840000" cy="5155311"/>
          </a:xfrm>
        </p:grpSpPr>
        <p:grpSp>
          <p:nvGrpSpPr>
            <p:cNvPr id="15" name="Group 15"/>
            <p:cNvGrpSpPr/>
            <p:nvPr/>
          </p:nvGrpSpPr>
          <p:grpSpPr>
            <a:xfrm>
              <a:off x="0" y="0"/>
              <a:ext cx="3840000" cy="5040000"/>
              <a:chOff x="0" y="0"/>
              <a:chExt cx="804037" cy="1055299"/>
            </a:xfrm>
          </p:grpSpPr>
          <p:sp>
            <p:nvSpPr>
              <p:cNvPr id="16" name="Freeform 16"/>
              <p:cNvSpPr/>
              <p:nvPr/>
            </p:nvSpPr>
            <p:spPr>
              <a:xfrm>
                <a:off x="0" y="0"/>
                <a:ext cx="804038" cy="1055299"/>
              </a:xfrm>
              <a:custGeom>
                <a:avLst/>
                <a:gdLst/>
                <a:ahLst/>
                <a:cxnLst/>
                <a:rect l="l" t="t" r="r" b="b"/>
                <a:pathLst>
                  <a:path w="804038" h="1055299">
                    <a:moveTo>
                      <a:pt x="0" y="0"/>
                    </a:moveTo>
                    <a:lnTo>
                      <a:pt x="804038" y="0"/>
                    </a:lnTo>
                    <a:lnTo>
                      <a:pt x="804038" y="1055299"/>
                    </a:lnTo>
                    <a:lnTo>
                      <a:pt x="0" y="1055299"/>
                    </a:lnTo>
                    <a:close/>
                  </a:path>
                </a:pathLst>
              </a:custGeom>
              <a:solidFill>
                <a:srgbClr val="FFFFFF"/>
              </a:solidFill>
              <a:ln w="57150" cap="sq">
                <a:solidFill>
                  <a:srgbClr val="065224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TextBox 17"/>
              <p:cNvSpPr txBox="1"/>
              <p:nvPr/>
            </p:nvSpPr>
            <p:spPr>
              <a:xfrm>
                <a:off x="0" y="-28575"/>
                <a:ext cx="804037" cy="108387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sp>
          <p:nvSpPr>
            <p:cNvPr id="18" name="TextBox 18"/>
            <p:cNvSpPr txBox="1"/>
            <p:nvPr/>
          </p:nvSpPr>
          <p:spPr>
            <a:xfrm>
              <a:off x="253369" y="904240"/>
              <a:ext cx="3351514" cy="425107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848"/>
                </a:lnSpc>
              </a:pPr>
              <a:r>
                <a:rPr lang="en-US" sz="1320" b="1">
                  <a:solidFill>
                    <a:srgbClr val="000000"/>
                  </a:solidFill>
                  <a:latin typeface="Canva Sans Medium"/>
                  <a:ea typeface="Canva Sans Medium"/>
                  <a:cs typeface="Canva Sans Medium"/>
                  <a:sym typeface="Canva Sans Medium"/>
                </a:rPr>
                <a:t>Responsibilities:​</a:t>
              </a:r>
            </a:p>
            <a:p>
              <a:pPr marL="284988" lvl="1" indent="-142494" algn="l">
                <a:lnSpc>
                  <a:spcPts val="1848"/>
                </a:lnSpc>
                <a:buFont typeface="Arial"/>
                <a:buChar char="•"/>
              </a:pPr>
              <a:r>
                <a:rPr lang="en-US" sz="1320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Establish overall strategy and priorities</a:t>
              </a:r>
            </a:p>
            <a:p>
              <a:pPr marL="284988" lvl="1" indent="-142494" algn="l">
                <a:lnSpc>
                  <a:spcPts val="1848"/>
                </a:lnSpc>
                <a:buFont typeface="Arial"/>
                <a:buChar char="•"/>
              </a:pPr>
              <a:r>
                <a:rPr lang="en-US" sz="1320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Coordinate with other agencies and stakeholders​</a:t>
              </a:r>
            </a:p>
            <a:p>
              <a:pPr marL="284988" lvl="1" indent="-142494" algn="l">
                <a:lnSpc>
                  <a:spcPts val="1848"/>
                </a:lnSpc>
                <a:buFont typeface="Arial"/>
                <a:buChar char="•"/>
              </a:pPr>
              <a:r>
                <a:rPr lang="en-US" sz="1320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Manage public communications​</a:t>
              </a:r>
            </a:p>
            <a:p>
              <a:pPr algn="l">
                <a:lnSpc>
                  <a:spcPts val="1848"/>
                </a:lnSpc>
              </a:pPr>
              <a:endParaRPr lang="en-US" sz="132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endParaRPr>
            </a:p>
            <a:p>
              <a:pPr algn="l">
                <a:lnSpc>
                  <a:spcPts val="1848"/>
                </a:lnSpc>
              </a:pPr>
              <a:r>
                <a:rPr lang="en-US" sz="1320" b="1">
                  <a:solidFill>
                    <a:srgbClr val="000000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Any time, once per game:</a:t>
              </a:r>
            </a:p>
            <a:p>
              <a:pPr marL="284988" lvl="1" indent="-142494" algn="l">
                <a:lnSpc>
                  <a:spcPts val="1848"/>
                </a:lnSpc>
                <a:buFont typeface="Arial"/>
                <a:buChar char="•"/>
              </a:pPr>
              <a:r>
                <a:rPr lang="en-US" sz="1320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Increase any Metric by 1 (not Situation Progression) </a:t>
              </a:r>
            </a:p>
            <a:p>
              <a:pPr algn="ctr">
                <a:lnSpc>
                  <a:spcPts val="1848"/>
                </a:lnSpc>
              </a:pPr>
              <a:endParaRPr lang="en-US" sz="132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endParaRPr>
            </a:p>
            <a:p>
              <a:pPr algn="ctr">
                <a:lnSpc>
                  <a:spcPts val="1848"/>
                </a:lnSpc>
              </a:pPr>
              <a:r>
                <a:rPr lang="en-US" sz="1320" b="1">
                  <a:solidFill>
                    <a:srgbClr val="000000"/>
                  </a:solidFill>
                  <a:latin typeface="Canva Sans Medium"/>
                  <a:ea typeface="Canva Sans Medium"/>
                  <a:cs typeface="Canva Sans Medium"/>
                  <a:sym typeface="Canva Sans Medium"/>
                </a:rPr>
                <a:t>Starting Resources: 50 units​</a:t>
              </a:r>
            </a:p>
            <a:p>
              <a:pPr algn="ctr">
                <a:lnSpc>
                  <a:spcPts val="1848"/>
                </a:lnSpc>
                <a:spcBef>
                  <a:spcPct val="0"/>
                </a:spcBef>
              </a:pPr>
              <a:endParaRPr lang="en-US" sz="1320" b="1">
                <a:solidFill>
                  <a:srgbClr val="000000"/>
                </a:solidFill>
                <a:latin typeface="Canva Sans Medium"/>
                <a:ea typeface="Canva Sans Medium"/>
                <a:cs typeface="Canva Sans Medium"/>
                <a:sym typeface="Canva Sans Medium"/>
              </a:endParaRPr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400790" y="148051"/>
              <a:ext cx="3038420" cy="69807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480"/>
                </a:lnSpc>
              </a:pPr>
              <a:r>
                <a:rPr lang="en-US" sz="3200" b="1">
                  <a:solidFill>
                    <a:srgbClr val="000000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Command</a:t>
              </a:r>
            </a:p>
          </p:txBody>
        </p:sp>
      </p:grpSp>
      <p:grpSp>
        <p:nvGrpSpPr>
          <p:cNvPr id="8" name="Group 8" descr="Operations role card"/>
          <p:cNvGrpSpPr/>
          <p:nvPr/>
        </p:nvGrpSpPr>
        <p:grpSpPr>
          <a:xfrm>
            <a:off x="3722050" y="275552"/>
            <a:ext cx="2880000" cy="3780000"/>
            <a:chOff x="0" y="0"/>
            <a:chExt cx="804037" cy="1055299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804038" cy="1055299"/>
            </a:xfrm>
            <a:custGeom>
              <a:avLst/>
              <a:gdLst/>
              <a:ahLst/>
              <a:cxnLst/>
              <a:rect l="l" t="t" r="r" b="b"/>
              <a:pathLst>
                <a:path w="804038" h="1055299">
                  <a:moveTo>
                    <a:pt x="0" y="0"/>
                  </a:moveTo>
                  <a:lnTo>
                    <a:pt x="804038" y="0"/>
                  </a:lnTo>
                  <a:lnTo>
                    <a:pt x="804038" y="1055299"/>
                  </a:lnTo>
                  <a:lnTo>
                    <a:pt x="0" y="1055299"/>
                  </a:lnTo>
                  <a:close/>
                </a:path>
              </a:pathLst>
            </a:custGeom>
            <a:solidFill>
              <a:srgbClr val="FFFFFF"/>
            </a:solidFill>
            <a:ln w="57150" cap="sq">
              <a:solidFill>
                <a:srgbClr val="065224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804037" cy="108387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0" name="TextBox 20"/>
          <p:cNvSpPr txBox="1"/>
          <p:nvPr/>
        </p:nvSpPr>
        <p:spPr>
          <a:xfrm>
            <a:off x="4022643" y="372303"/>
            <a:ext cx="2278815" cy="5378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480"/>
              </a:lnSpc>
            </a:pPr>
            <a:r>
              <a:rPr lang="en-US" sz="32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Operations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3832305" y="967772"/>
            <a:ext cx="2659490" cy="29668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848"/>
              </a:lnSpc>
              <a:spcBef>
                <a:spcPct val="0"/>
              </a:spcBef>
            </a:pPr>
            <a:r>
              <a:rPr lang="en-US" sz="1320" b="1">
                <a:solidFill>
                  <a:srgbClr val="000000"/>
                </a:solidFill>
                <a:latin typeface="Canva Sans Medium"/>
                <a:ea typeface="Canva Sans Medium"/>
                <a:cs typeface="Canva Sans Medium"/>
                <a:sym typeface="Canva Sans Medium"/>
              </a:rPr>
              <a:t>Responsibilities:​</a:t>
            </a:r>
          </a:p>
          <a:p>
            <a:pPr marL="284988" lvl="1" indent="-142494" algn="l">
              <a:lnSpc>
                <a:spcPts val="1848"/>
              </a:lnSpc>
              <a:spcBef>
                <a:spcPct val="0"/>
              </a:spcBef>
              <a:buFont typeface="Arial"/>
              <a:buChar char="•"/>
            </a:pPr>
            <a:r>
              <a:rPr lang="en-US" sz="132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Coordinate field operations​</a:t>
            </a:r>
          </a:p>
          <a:p>
            <a:pPr marL="284988" lvl="1" indent="-142494" algn="l">
              <a:lnSpc>
                <a:spcPts val="1848"/>
              </a:lnSpc>
              <a:spcBef>
                <a:spcPct val="0"/>
              </a:spcBef>
              <a:buFont typeface="Arial"/>
              <a:buChar char="•"/>
            </a:pPr>
            <a:r>
              <a:rPr lang="en-US" sz="132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Manage emergency medical services​</a:t>
            </a:r>
          </a:p>
          <a:p>
            <a:pPr marL="284988" lvl="1" indent="-142494" algn="l">
              <a:lnSpc>
                <a:spcPts val="1848"/>
              </a:lnSpc>
              <a:spcBef>
                <a:spcPct val="0"/>
              </a:spcBef>
              <a:buFont typeface="Arial"/>
              <a:buChar char="•"/>
            </a:pPr>
            <a:r>
              <a:rPr lang="en-US" sz="132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Oversee evacuation and shelter operations​</a:t>
            </a:r>
          </a:p>
          <a:p>
            <a:pPr algn="l">
              <a:lnSpc>
                <a:spcPts val="1848"/>
              </a:lnSpc>
              <a:spcBef>
                <a:spcPct val="0"/>
              </a:spcBef>
            </a:pPr>
            <a:endParaRPr lang="en-US" sz="132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848"/>
              </a:lnSpc>
              <a:spcBef>
                <a:spcPct val="0"/>
              </a:spcBef>
            </a:pPr>
            <a:r>
              <a:rPr lang="en-US" sz="1320" b="1">
                <a:solidFill>
                  <a:srgbClr val="000000"/>
                </a:solidFill>
                <a:latin typeface="Canva Sans Medium"/>
                <a:ea typeface="Canva Sans Medium"/>
                <a:cs typeface="Canva Sans Medium"/>
                <a:sym typeface="Canva Sans Medium"/>
              </a:rPr>
              <a:t>Any time, once per game:</a:t>
            </a:r>
          </a:p>
          <a:p>
            <a:pPr marL="284988" lvl="1" indent="-142494" algn="l">
              <a:lnSpc>
                <a:spcPts val="1848"/>
              </a:lnSpc>
              <a:spcBef>
                <a:spcPct val="0"/>
              </a:spcBef>
              <a:buFont typeface="Arial"/>
              <a:buChar char="•"/>
            </a:pPr>
            <a:r>
              <a:rPr lang="en-US" sz="132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If no Problem was drawn, resolve an additional Activity</a:t>
            </a:r>
          </a:p>
          <a:p>
            <a:pPr algn="l">
              <a:lnSpc>
                <a:spcPts val="1848"/>
              </a:lnSpc>
              <a:spcBef>
                <a:spcPct val="0"/>
              </a:spcBef>
            </a:pPr>
            <a:endParaRPr lang="en-US" sz="132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848"/>
              </a:lnSpc>
              <a:spcBef>
                <a:spcPct val="0"/>
              </a:spcBef>
            </a:pPr>
            <a:r>
              <a:rPr lang="en-US" sz="1320" b="1">
                <a:solidFill>
                  <a:srgbClr val="000000"/>
                </a:solidFill>
                <a:latin typeface="Canva Sans Medium"/>
                <a:ea typeface="Canva Sans Medium"/>
                <a:cs typeface="Canva Sans Medium"/>
                <a:sym typeface="Canva Sans Medium"/>
              </a:rPr>
              <a:t>Starting Resources: 50 units</a:t>
            </a:r>
          </a:p>
          <a:p>
            <a:pPr algn="l">
              <a:lnSpc>
                <a:spcPts val="1848"/>
              </a:lnSpc>
              <a:spcBef>
                <a:spcPct val="0"/>
              </a:spcBef>
            </a:pPr>
            <a:endParaRPr lang="en-US" sz="1320" b="1">
              <a:solidFill>
                <a:srgbClr val="000000"/>
              </a:solidFill>
              <a:latin typeface="Canva Sans Medium"/>
              <a:ea typeface="Canva Sans Medium"/>
              <a:cs typeface="Canva Sans Medium"/>
              <a:sym typeface="Canva Sans Medium"/>
            </a:endParaRPr>
          </a:p>
        </p:txBody>
      </p:sp>
      <p:grpSp>
        <p:nvGrpSpPr>
          <p:cNvPr id="11" name="Group 11" descr="Logistics role card"/>
          <p:cNvGrpSpPr/>
          <p:nvPr/>
        </p:nvGrpSpPr>
        <p:grpSpPr>
          <a:xfrm>
            <a:off x="7254387" y="275552"/>
            <a:ext cx="2880000" cy="3780000"/>
            <a:chOff x="0" y="0"/>
            <a:chExt cx="804037" cy="1055299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804038" cy="1055299"/>
            </a:xfrm>
            <a:custGeom>
              <a:avLst/>
              <a:gdLst/>
              <a:ahLst/>
              <a:cxnLst/>
              <a:rect l="l" t="t" r="r" b="b"/>
              <a:pathLst>
                <a:path w="804038" h="1055299">
                  <a:moveTo>
                    <a:pt x="0" y="0"/>
                  </a:moveTo>
                  <a:lnTo>
                    <a:pt x="804038" y="0"/>
                  </a:lnTo>
                  <a:lnTo>
                    <a:pt x="804038" y="1055299"/>
                  </a:lnTo>
                  <a:lnTo>
                    <a:pt x="0" y="1055299"/>
                  </a:lnTo>
                  <a:close/>
                </a:path>
              </a:pathLst>
            </a:custGeom>
            <a:solidFill>
              <a:srgbClr val="FFFFFF"/>
            </a:solidFill>
            <a:ln w="57150" cap="sq">
              <a:solidFill>
                <a:srgbClr val="065224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804037" cy="108387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2" name="TextBox 22"/>
          <p:cNvSpPr txBox="1"/>
          <p:nvPr/>
        </p:nvSpPr>
        <p:spPr>
          <a:xfrm>
            <a:off x="7554550" y="372303"/>
            <a:ext cx="2278815" cy="5378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480"/>
              </a:lnSpc>
            </a:pPr>
            <a:r>
              <a:rPr lang="en-US" sz="32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Logistics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7430725" y="967772"/>
            <a:ext cx="2532711" cy="31954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848"/>
              </a:lnSpc>
              <a:spcBef>
                <a:spcPct val="0"/>
              </a:spcBef>
            </a:pPr>
            <a:r>
              <a:rPr lang="en-US" sz="1320" b="1">
                <a:solidFill>
                  <a:srgbClr val="000000"/>
                </a:solidFill>
                <a:latin typeface="Canva Sans Medium"/>
                <a:ea typeface="Canva Sans Medium"/>
                <a:cs typeface="Canva Sans Medium"/>
                <a:sym typeface="Canva Sans Medium"/>
              </a:rPr>
              <a:t>Responsibilities:​</a:t>
            </a:r>
          </a:p>
          <a:p>
            <a:pPr marL="284988" lvl="1" indent="-142494" algn="l">
              <a:lnSpc>
                <a:spcPts val="1848"/>
              </a:lnSpc>
              <a:spcBef>
                <a:spcPct val="0"/>
              </a:spcBef>
              <a:buFont typeface="Arial"/>
              <a:buChar char="•"/>
            </a:pPr>
            <a:r>
              <a:rPr lang="en-US" sz="132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Coordinate resource requests</a:t>
            </a:r>
            <a:r>
              <a:rPr lang="en-US" sz="1320" b="1">
                <a:solidFill>
                  <a:srgbClr val="000000"/>
                </a:solidFill>
                <a:latin typeface="Canva Sans Medium"/>
                <a:ea typeface="Canva Sans Medium"/>
                <a:cs typeface="Canva Sans Medium"/>
                <a:sym typeface="Canva Sans Medium"/>
              </a:rPr>
              <a:t>​</a:t>
            </a:r>
          </a:p>
          <a:p>
            <a:pPr marL="284988" lvl="1" indent="-142494" algn="l">
              <a:lnSpc>
                <a:spcPts val="1848"/>
              </a:lnSpc>
              <a:spcBef>
                <a:spcPct val="0"/>
              </a:spcBef>
              <a:buFont typeface="Arial"/>
              <a:buChar char="•"/>
            </a:pPr>
            <a:r>
              <a:rPr lang="en-US" sz="132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Manage transportation and equipment​</a:t>
            </a:r>
          </a:p>
          <a:p>
            <a:pPr marL="284988" lvl="1" indent="-142494" algn="l">
              <a:lnSpc>
                <a:spcPts val="1848"/>
              </a:lnSpc>
              <a:spcBef>
                <a:spcPct val="0"/>
              </a:spcBef>
              <a:buFont typeface="Arial"/>
              <a:buChar char="•"/>
            </a:pPr>
            <a:r>
              <a:rPr lang="en-US" sz="132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Set up and maintain communication systems​</a:t>
            </a:r>
          </a:p>
          <a:p>
            <a:pPr algn="l">
              <a:lnSpc>
                <a:spcPts val="1848"/>
              </a:lnSpc>
              <a:spcBef>
                <a:spcPct val="0"/>
              </a:spcBef>
            </a:pPr>
            <a:endParaRPr lang="en-US" sz="132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848"/>
              </a:lnSpc>
              <a:spcBef>
                <a:spcPct val="0"/>
              </a:spcBef>
            </a:pPr>
            <a:r>
              <a:rPr lang="en-US" sz="1320" b="1">
                <a:solidFill>
                  <a:srgbClr val="000000"/>
                </a:solidFill>
                <a:latin typeface="Canva Sans Medium"/>
                <a:ea typeface="Canva Sans Medium"/>
                <a:cs typeface="Canva Sans Medium"/>
                <a:sym typeface="Canva Sans Medium"/>
              </a:rPr>
              <a:t>Any time, once per game:</a:t>
            </a:r>
          </a:p>
          <a:p>
            <a:pPr marL="284988" lvl="1" indent="-142494" algn="l">
              <a:lnSpc>
                <a:spcPts val="1848"/>
              </a:lnSpc>
              <a:spcBef>
                <a:spcPct val="0"/>
              </a:spcBef>
              <a:buFont typeface="Arial"/>
              <a:buChar char="•"/>
            </a:pPr>
            <a:r>
              <a:rPr lang="en-US" sz="132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Shuffle any card in the discard pile into the deck</a:t>
            </a:r>
          </a:p>
          <a:p>
            <a:pPr algn="l">
              <a:lnSpc>
                <a:spcPts val="1848"/>
              </a:lnSpc>
              <a:spcBef>
                <a:spcPct val="0"/>
              </a:spcBef>
            </a:pPr>
            <a:endParaRPr lang="en-US" sz="132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848"/>
              </a:lnSpc>
              <a:spcBef>
                <a:spcPct val="0"/>
              </a:spcBef>
            </a:pPr>
            <a:r>
              <a:rPr lang="en-US" sz="1320" b="1">
                <a:solidFill>
                  <a:srgbClr val="000000"/>
                </a:solidFill>
                <a:latin typeface="Canva Sans Medium"/>
                <a:ea typeface="Canva Sans Medium"/>
                <a:cs typeface="Canva Sans Medium"/>
                <a:sym typeface="Canva Sans Medium"/>
              </a:rPr>
              <a:t>Starting Resources: 50 units</a:t>
            </a:r>
          </a:p>
          <a:p>
            <a:pPr algn="l">
              <a:lnSpc>
                <a:spcPts val="1848"/>
              </a:lnSpc>
              <a:spcBef>
                <a:spcPct val="0"/>
              </a:spcBef>
            </a:pPr>
            <a:endParaRPr lang="en-US" sz="1320" b="1">
              <a:solidFill>
                <a:srgbClr val="000000"/>
              </a:solidFill>
              <a:latin typeface="Canva Sans Medium"/>
              <a:ea typeface="Canva Sans Medium"/>
              <a:cs typeface="Canva Sans Medium"/>
              <a:sym typeface="Canva Sans Medium"/>
            </a:endParaRPr>
          </a:p>
        </p:txBody>
      </p:sp>
      <p:grpSp>
        <p:nvGrpSpPr>
          <p:cNvPr id="2" name="Group 2" descr="Finance role card"/>
          <p:cNvGrpSpPr/>
          <p:nvPr/>
        </p:nvGrpSpPr>
        <p:grpSpPr>
          <a:xfrm rot="-5400000">
            <a:off x="1474758" y="3936145"/>
            <a:ext cx="2880000" cy="3780000"/>
            <a:chOff x="0" y="0"/>
            <a:chExt cx="804037" cy="105529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04038" cy="1055299"/>
            </a:xfrm>
            <a:custGeom>
              <a:avLst/>
              <a:gdLst/>
              <a:ahLst/>
              <a:cxnLst/>
              <a:rect l="l" t="t" r="r" b="b"/>
              <a:pathLst>
                <a:path w="804038" h="1055299">
                  <a:moveTo>
                    <a:pt x="0" y="0"/>
                  </a:moveTo>
                  <a:lnTo>
                    <a:pt x="804038" y="0"/>
                  </a:lnTo>
                  <a:lnTo>
                    <a:pt x="804038" y="1055299"/>
                  </a:lnTo>
                  <a:lnTo>
                    <a:pt x="0" y="1055299"/>
                  </a:lnTo>
                  <a:close/>
                </a:path>
              </a:pathLst>
            </a:custGeom>
            <a:solidFill>
              <a:srgbClr val="FFFFFF"/>
            </a:solidFill>
            <a:ln w="57150" cap="sq">
              <a:solidFill>
                <a:srgbClr val="065224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804037" cy="108387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5" name="TextBox 25"/>
          <p:cNvSpPr txBox="1"/>
          <p:nvPr/>
        </p:nvSpPr>
        <p:spPr>
          <a:xfrm rot="-5400000">
            <a:off x="249610" y="5557222"/>
            <a:ext cx="2278815" cy="5378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480"/>
              </a:lnSpc>
            </a:pPr>
            <a:r>
              <a:rPr lang="en-US" sz="32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Finance</a:t>
            </a:r>
          </a:p>
        </p:txBody>
      </p:sp>
      <p:sp>
        <p:nvSpPr>
          <p:cNvPr id="24" name="TextBox 24"/>
          <p:cNvSpPr txBox="1"/>
          <p:nvPr/>
        </p:nvSpPr>
        <p:spPr>
          <a:xfrm rot="-5400000">
            <a:off x="1992873" y="4219912"/>
            <a:ext cx="2485451" cy="31954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848"/>
              </a:lnSpc>
              <a:spcBef>
                <a:spcPct val="0"/>
              </a:spcBef>
            </a:pPr>
            <a:r>
              <a:rPr lang="en-US" sz="1320" b="1">
                <a:solidFill>
                  <a:srgbClr val="000000"/>
                </a:solidFill>
                <a:latin typeface="Canva Sans Medium"/>
                <a:ea typeface="Canva Sans Medium"/>
                <a:cs typeface="Canva Sans Medium"/>
                <a:sym typeface="Canva Sans Medium"/>
              </a:rPr>
              <a:t>Responsibilities:​</a:t>
            </a:r>
          </a:p>
          <a:p>
            <a:pPr marL="284988" lvl="1" indent="-142494" algn="l">
              <a:lnSpc>
                <a:spcPts val="1848"/>
              </a:lnSpc>
              <a:spcBef>
                <a:spcPct val="0"/>
              </a:spcBef>
              <a:buFont typeface="Arial"/>
              <a:buChar char="•"/>
            </a:pPr>
            <a:r>
              <a:rPr lang="en-US" sz="132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Process claims and reimbursements​</a:t>
            </a:r>
          </a:p>
          <a:p>
            <a:pPr marL="284988" lvl="1" indent="-142494" algn="l">
              <a:lnSpc>
                <a:spcPts val="1848"/>
              </a:lnSpc>
              <a:spcBef>
                <a:spcPct val="0"/>
              </a:spcBef>
              <a:buFont typeface="Arial"/>
              <a:buChar char="•"/>
            </a:pPr>
            <a:r>
              <a:rPr lang="en-US" sz="132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Secure emergency funding​</a:t>
            </a:r>
          </a:p>
          <a:p>
            <a:pPr marL="284988" lvl="1" indent="-142494" algn="l">
              <a:lnSpc>
                <a:spcPts val="1848"/>
              </a:lnSpc>
              <a:spcBef>
                <a:spcPct val="0"/>
              </a:spcBef>
              <a:buFont typeface="Arial"/>
              <a:buChar char="•"/>
            </a:pPr>
            <a:r>
              <a:rPr lang="en-US" sz="132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Manage contracts and procurement​</a:t>
            </a:r>
          </a:p>
          <a:p>
            <a:pPr algn="l">
              <a:lnSpc>
                <a:spcPts val="1848"/>
              </a:lnSpc>
              <a:spcBef>
                <a:spcPct val="0"/>
              </a:spcBef>
            </a:pPr>
            <a:endParaRPr lang="en-US" sz="132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848"/>
              </a:lnSpc>
              <a:spcBef>
                <a:spcPct val="0"/>
              </a:spcBef>
            </a:pPr>
            <a:r>
              <a:rPr lang="en-US" sz="1320" b="1">
                <a:solidFill>
                  <a:srgbClr val="000000"/>
                </a:solidFill>
                <a:latin typeface="Canva Sans Medium"/>
                <a:ea typeface="Canva Sans Medium"/>
                <a:cs typeface="Canva Sans Medium"/>
                <a:sym typeface="Canva Sans Medium"/>
              </a:rPr>
              <a:t>Any time, once per game:</a:t>
            </a:r>
          </a:p>
          <a:p>
            <a:pPr marL="284988" lvl="1" indent="-142494" algn="l">
              <a:lnSpc>
                <a:spcPts val="1848"/>
              </a:lnSpc>
              <a:spcBef>
                <a:spcPct val="0"/>
              </a:spcBef>
              <a:buFont typeface="Arial"/>
              <a:buChar char="•"/>
            </a:pPr>
            <a:r>
              <a:rPr lang="en-US" sz="132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Immediately give a total of 20 resources to other players.</a:t>
            </a:r>
          </a:p>
          <a:p>
            <a:pPr algn="l">
              <a:lnSpc>
                <a:spcPts val="1848"/>
              </a:lnSpc>
              <a:spcBef>
                <a:spcPct val="0"/>
              </a:spcBef>
            </a:pPr>
            <a:endParaRPr lang="en-US" sz="132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848"/>
              </a:lnSpc>
              <a:spcBef>
                <a:spcPct val="0"/>
              </a:spcBef>
            </a:pPr>
            <a:r>
              <a:rPr lang="en-US" sz="1320" b="1">
                <a:solidFill>
                  <a:srgbClr val="000000"/>
                </a:solidFill>
                <a:latin typeface="Canva Sans Medium"/>
                <a:ea typeface="Canva Sans Medium"/>
                <a:cs typeface="Canva Sans Medium"/>
                <a:sym typeface="Canva Sans Medium"/>
              </a:rPr>
              <a:t>Starting Resources: 50 units</a:t>
            </a:r>
          </a:p>
          <a:p>
            <a:pPr algn="l">
              <a:lnSpc>
                <a:spcPts val="1848"/>
              </a:lnSpc>
              <a:spcBef>
                <a:spcPct val="0"/>
              </a:spcBef>
            </a:pPr>
            <a:endParaRPr lang="en-US" sz="1320" b="1">
              <a:solidFill>
                <a:srgbClr val="000000"/>
              </a:solidFill>
              <a:latin typeface="Canva Sans Medium"/>
              <a:ea typeface="Canva Sans Medium"/>
              <a:cs typeface="Canva Sans Medium"/>
              <a:sym typeface="Canva Sans Medium"/>
            </a:endParaRPr>
          </a:p>
        </p:txBody>
      </p:sp>
      <p:grpSp>
        <p:nvGrpSpPr>
          <p:cNvPr id="5" name="Group 5" descr="Planning role card"/>
          <p:cNvGrpSpPr/>
          <p:nvPr/>
        </p:nvGrpSpPr>
        <p:grpSpPr>
          <a:xfrm rot="-5400000">
            <a:off x="6378253" y="3858007"/>
            <a:ext cx="2880000" cy="3780000"/>
            <a:chOff x="0" y="0"/>
            <a:chExt cx="804037" cy="105529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04038" cy="1055299"/>
            </a:xfrm>
            <a:custGeom>
              <a:avLst/>
              <a:gdLst/>
              <a:ahLst/>
              <a:cxnLst/>
              <a:rect l="l" t="t" r="r" b="b"/>
              <a:pathLst>
                <a:path w="804038" h="1055299">
                  <a:moveTo>
                    <a:pt x="0" y="0"/>
                  </a:moveTo>
                  <a:lnTo>
                    <a:pt x="804038" y="0"/>
                  </a:lnTo>
                  <a:lnTo>
                    <a:pt x="804038" y="1055299"/>
                  </a:lnTo>
                  <a:lnTo>
                    <a:pt x="0" y="1055299"/>
                  </a:lnTo>
                  <a:close/>
                </a:path>
              </a:pathLst>
            </a:custGeom>
            <a:solidFill>
              <a:srgbClr val="FFFFFF"/>
            </a:solidFill>
            <a:ln w="57150" cap="sq">
              <a:solidFill>
                <a:srgbClr val="065224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804037" cy="108387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7" name="TextBox 27"/>
          <p:cNvSpPr txBox="1"/>
          <p:nvPr/>
        </p:nvSpPr>
        <p:spPr>
          <a:xfrm rot="-5400000">
            <a:off x="5133475" y="5479084"/>
            <a:ext cx="2278815" cy="5378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480"/>
              </a:lnSpc>
            </a:pPr>
            <a:r>
              <a:rPr lang="en-US" sz="32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Planning</a:t>
            </a:r>
          </a:p>
        </p:txBody>
      </p:sp>
      <p:sp>
        <p:nvSpPr>
          <p:cNvPr id="26" name="TextBox 26"/>
          <p:cNvSpPr txBox="1"/>
          <p:nvPr/>
        </p:nvSpPr>
        <p:spPr>
          <a:xfrm rot="-5400000">
            <a:off x="6751356" y="4264584"/>
            <a:ext cx="2562597" cy="29668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848"/>
              </a:lnSpc>
              <a:spcBef>
                <a:spcPct val="0"/>
              </a:spcBef>
            </a:pPr>
            <a:r>
              <a:rPr lang="en-US" sz="1320" b="1">
                <a:solidFill>
                  <a:srgbClr val="000000"/>
                </a:solidFill>
                <a:latin typeface="Canva Sans Medium"/>
                <a:ea typeface="Canva Sans Medium"/>
                <a:cs typeface="Canva Sans Medium"/>
                <a:sym typeface="Canva Sans Medium"/>
              </a:rPr>
              <a:t>Responsibilities:​</a:t>
            </a:r>
          </a:p>
          <a:p>
            <a:pPr marL="284988" lvl="1" indent="-142494" algn="l">
              <a:lnSpc>
                <a:spcPts val="1848"/>
              </a:lnSpc>
              <a:spcBef>
                <a:spcPct val="0"/>
              </a:spcBef>
              <a:buFont typeface="Arial"/>
              <a:buChar char="•"/>
            </a:pPr>
            <a:r>
              <a:rPr lang="en-US" sz="132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Collect and analyze data​</a:t>
            </a:r>
          </a:p>
          <a:p>
            <a:pPr marL="284988" lvl="1" indent="-142494" algn="l">
              <a:lnSpc>
                <a:spcPts val="1848"/>
              </a:lnSpc>
              <a:spcBef>
                <a:spcPct val="0"/>
              </a:spcBef>
              <a:buFont typeface="Arial"/>
              <a:buChar char="•"/>
            </a:pPr>
            <a:r>
              <a:rPr lang="en-US" sz="132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Conduct risk assessments​</a:t>
            </a:r>
          </a:p>
          <a:p>
            <a:pPr marL="284988" lvl="1" indent="-142494" algn="l">
              <a:lnSpc>
                <a:spcPts val="1848"/>
              </a:lnSpc>
              <a:spcBef>
                <a:spcPct val="0"/>
              </a:spcBef>
              <a:buFont typeface="Arial"/>
              <a:buChar char="•"/>
            </a:pPr>
            <a:r>
              <a:rPr lang="en-US" sz="132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Forecast resource needs​</a:t>
            </a:r>
          </a:p>
          <a:p>
            <a:pPr algn="l">
              <a:lnSpc>
                <a:spcPts val="1848"/>
              </a:lnSpc>
              <a:spcBef>
                <a:spcPct val="0"/>
              </a:spcBef>
            </a:pPr>
            <a:endParaRPr lang="en-US" sz="132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848"/>
              </a:lnSpc>
              <a:spcBef>
                <a:spcPct val="0"/>
              </a:spcBef>
            </a:pPr>
            <a:r>
              <a:rPr lang="en-US" sz="1320" b="1">
                <a:solidFill>
                  <a:srgbClr val="000000"/>
                </a:solidFill>
                <a:latin typeface="Canva Sans Medium"/>
                <a:ea typeface="Canva Sans Medium"/>
                <a:cs typeface="Canva Sans Medium"/>
                <a:sym typeface="Canva Sans Medium"/>
              </a:rPr>
              <a:t>Any time, once per game:</a:t>
            </a:r>
          </a:p>
          <a:p>
            <a:pPr marL="284988" lvl="1" indent="-142494" algn="l">
              <a:lnSpc>
                <a:spcPts val="1848"/>
              </a:lnSpc>
              <a:spcBef>
                <a:spcPct val="0"/>
              </a:spcBef>
              <a:buFont typeface="Arial"/>
              <a:buChar char="•"/>
            </a:pPr>
            <a:r>
              <a:rPr lang="en-US" sz="132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Look at the top 2 cards of the deck. You may put one or both on the bottom of the deck.</a:t>
            </a:r>
          </a:p>
          <a:p>
            <a:pPr algn="l">
              <a:lnSpc>
                <a:spcPts val="1848"/>
              </a:lnSpc>
              <a:spcBef>
                <a:spcPct val="0"/>
              </a:spcBef>
            </a:pPr>
            <a:endParaRPr lang="en-US" sz="132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848"/>
              </a:lnSpc>
              <a:spcBef>
                <a:spcPct val="0"/>
              </a:spcBef>
            </a:pPr>
            <a:r>
              <a:rPr lang="en-US" sz="1320" b="1">
                <a:solidFill>
                  <a:srgbClr val="000000"/>
                </a:solidFill>
                <a:latin typeface="Canva Sans Medium"/>
                <a:ea typeface="Canva Sans Medium"/>
                <a:cs typeface="Canva Sans Medium"/>
                <a:sym typeface="Canva Sans Medium"/>
              </a:rPr>
              <a:t>Starting Resources: 50 units</a:t>
            </a:r>
          </a:p>
          <a:p>
            <a:pPr algn="l">
              <a:lnSpc>
                <a:spcPts val="1848"/>
              </a:lnSpc>
              <a:spcBef>
                <a:spcPct val="0"/>
              </a:spcBef>
            </a:pPr>
            <a:endParaRPr lang="en-US" sz="1320" b="1">
              <a:solidFill>
                <a:srgbClr val="000000"/>
              </a:solidFill>
              <a:latin typeface="Canva Sans Medium"/>
              <a:ea typeface="Canva Sans Medium"/>
              <a:cs typeface="Canva Sans Medium"/>
              <a:sym typeface="Canva Sans Medium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31">
            <a:extLst>
              <a:ext uri="{FF2B5EF4-FFF2-40B4-BE49-F238E27FC236}">
                <a16:creationId xmlns:a16="http://schemas.microsoft.com/office/drawing/2014/main" id="{1EFFC791-2118-3B6A-E2CF-53996D10749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7200" y="-1143000"/>
            <a:ext cx="8229600" cy="11430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Command role superpower cards</a:t>
            </a:r>
          </a:p>
        </p:txBody>
      </p:sp>
      <p:grpSp>
        <p:nvGrpSpPr>
          <p:cNvPr id="2" name="Group 2" descr="Command superpower card"/>
          <p:cNvGrpSpPr/>
          <p:nvPr/>
        </p:nvGrpSpPr>
        <p:grpSpPr>
          <a:xfrm>
            <a:off x="232843" y="275552"/>
            <a:ext cx="2880000" cy="3780000"/>
            <a:chOff x="0" y="0"/>
            <a:chExt cx="804037" cy="105529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04038" cy="1055299"/>
            </a:xfrm>
            <a:custGeom>
              <a:avLst/>
              <a:gdLst/>
              <a:ahLst/>
              <a:cxnLst/>
              <a:rect l="l" t="t" r="r" b="b"/>
              <a:pathLst>
                <a:path w="804038" h="1055299">
                  <a:moveTo>
                    <a:pt x="0" y="0"/>
                  </a:moveTo>
                  <a:lnTo>
                    <a:pt x="804038" y="0"/>
                  </a:lnTo>
                  <a:lnTo>
                    <a:pt x="804038" y="1055299"/>
                  </a:lnTo>
                  <a:lnTo>
                    <a:pt x="0" y="1055299"/>
                  </a:lnTo>
                  <a:close/>
                </a:path>
              </a:pathLst>
            </a:custGeom>
            <a:solidFill>
              <a:srgbClr val="FACD1D"/>
            </a:solidFill>
            <a:ln w="57150" cap="sq">
              <a:solidFill>
                <a:srgbClr val="FACD1D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804037" cy="108387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8" name="TextBox 18"/>
          <p:cNvSpPr txBox="1"/>
          <p:nvPr/>
        </p:nvSpPr>
        <p:spPr>
          <a:xfrm>
            <a:off x="490305" y="372303"/>
            <a:ext cx="2278815" cy="5378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480"/>
              </a:lnSpc>
            </a:pPr>
            <a:r>
              <a:rPr lang="en-US" sz="32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Command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232839" y="903709"/>
            <a:ext cx="2867213" cy="3584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55"/>
              </a:lnSpc>
              <a:spcBef>
                <a:spcPct val="0"/>
              </a:spcBef>
            </a:pPr>
            <a:r>
              <a:rPr lang="en-US" sz="3068" dirty="0">
                <a:latin typeface="Foda Display"/>
                <a:ea typeface="Foda Display"/>
                <a:cs typeface="Foda Display"/>
                <a:sym typeface="Foda Display"/>
              </a:rPr>
              <a:t>Superpower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346291" y="1459844"/>
            <a:ext cx="2623298" cy="27148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364"/>
              </a:lnSpc>
            </a:pPr>
            <a:endParaRPr/>
          </a:p>
          <a:p>
            <a:pPr algn="ctr">
              <a:lnSpc>
                <a:spcPts val="2520"/>
              </a:lnSpc>
            </a:pPr>
            <a:r>
              <a:rPr lang="en-US" sz="18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Any time, once per game: </a:t>
            </a:r>
            <a:r>
              <a:rPr lang="en-US" sz="18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Increase any Metric by 1 (not Situation Progression)</a:t>
            </a:r>
          </a:p>
          <a:p>
            <a:pPr algn="ctr">
              <a:lnSpc>
                <a:spcPts val="2520"/>
              </a:lnSpc>
            </a:pPr>
            <a:endParaRPr lang="en-US" sz="180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ctr">
              <a:lnSpc>
                <a:spcPts val="2520"/>
              </a:lnSpc>
            </a:pPr>
            <a:r>
              <a:rPr lang="en-US" sz="18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Discard to AAR pile after use</a:t>
            </a:r>
          </a:p>
          <a:p>
            <a:pPr algn="ctr">
              <a:lnSpc>
                <a:spcPts val="1814"/>
              </a:lnSpc>
              <a:spcBef>
                <a:spcPct val="0"/>
              </a:spcBef>
            </a:pPr>
            <a:endParaRPr lang="en-US" sz="180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grpSp>
        <p:nvGrpSpPr>
          <p:cNvPr id="11" name="Group 11" descr="Operations superpower card"/>
          <p:cNvGrpSpPr/>
          <p:nvPr/>
        </p:nvGrpSpPr>
        <p:grpSpPr>
          <a:xfrm>
            <a:off x="3722050" y="275552"/>
            <a:ext cx="2880000" cy="3780000"/>
            <a:chOff x="0" y="0"/>
            <a:chExt cx="804037" cy="1055299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804038" cy="1055299"/>
            </a:xfrm>
            <a:custGeom>
              <a:avLst/>
              <a:gdLst/>
              <a:ahLst/>
              <a:cxnLst/>
              <a:rect l="l" t="t" r="r" b="b"/>
              <a:pathLst>
                <a:path w="804038" h="1055299">
                  <a:moveTo>
                    <a:pt x="0" y="0"/>
                  </a:moveTo>
                  <a:lnTo>
                    <a:pt x="804038" y="0"/>
                  </a:lnTo>
                  <a:lnTo>
                    <a:pt x="804038" y="1055299"/>
                  </a:lnTo>
                  <a:lnTo>
                    <a:pt x="0" y="1055299"/>
                  </a:lnTo>
                  <a:close/>
                </a:path>
              </a:pathLst>
            </a:custGeom>
            <a:solidFill>
              <a:srgbClr val="FACD1D"/>
            </a:solidFill>
            <a:ln w="57150" cap="sq">
              <a:solidFill>
                <a:srgbClr val="FACD1D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804037" cy="108387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9" name="TextBox 19"/>
          <p:cNvSpPr txBox="1"/>
          <p:nvPr/>
        </p:nvSpPr>
        <p:spPr>
          <a:xfrm>
            <a:off x="4022643" y="372303"/>
            <a:ext cx="2278815" cy="5378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480"/>
              </a:lnSpc>
            </a:pPr>
            <a:r>
              <a:rPr lang="en-US" sz="32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Operations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3722046" y="903709"/>
            <a:ext cx="2867213" cy="3584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55"/>
              </a:lnSpc>
              <a:spcBef>
                <a:spcPct val="0"/>
              </a:spcBef>
            </a:pPr>
            <a:r>
              <a:rPr lang="en-US" sz="3068" dirty="0">
                <a:latin typeface="Foda Display"/>
                <a:ea typeface="Foda Display"/>
                <a:cs typeface="Foda Display"/>
                <a:sym typeface="Foda Display"/>
              </a:rPr>
              <a:t>Superpower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3793097" y="1459844"/>
            <a:ext cx="2687948" cy="27319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867"/>
              </a:lnSpc>
              <a:spcBef>
                <a:spcPct val="0"/>
              </a:spcBef>
            </a:pPr>
            <a:endParaRPr/>
          </a:p>
          <a:p>
            <a:pPr algn="ctr">
              <a:lnSpc>
                <a:spcPts val="2520"/>
              </a:lnSpc>
              <a:spcBef>
                <a:spcPct val="0"/>
              </a:spcBef>
            </a:pPr>
            <a:r>
              <a:rPr lang="en-US" sz="18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Any time, once per game:</a:t>
            </a:r>
            <a:r>
              <a:rPr lang="en-US" sz="1800" b="1">
                <a:solidFill>
                  <a:srgbClr val="000000"/>
                </a:solidFill>
                <a:latin typeface="Canva Sans Medium"/>
                <a:ea typeface="Canva Sans Medium"/>
                <a:cs typeface="Canva Sans Medium"/>
                <a:sym typeface="Canva Sans Medium"/>
              </a:rPr>
              <a:t> </a:t>
            </a:r>
            <a:r>
              <a:rPr lang="en-US" sz="18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Chose to</a:t>
            </a:r>
            <a:r>
              <a:rPr lang="en-US" sz="1800" b="1">
                <a:solidFill>
                  <a:srgbClr val="000000"/>
                </a:solidFill>
                <a:latin typeface="Canva Sans Medium"/>
                <a:ea typeface="Canva Sans Medium"/>
                <a:cs typeface="Canva Sans Medium"/>
                <a:sym typeface="Canva Sans Medium"/>
              </a:rPr>
              <a:t> </a:t>
            </a:r>
            <a:r>
              <a:rPr lang="en-US" sz="18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resolve an additional Activity in a round </a:t>
            </a:r>
          </a:p>
          <a:p>
            <a:pPr algn="ctr">
              <a:lnSpc>
                <a:spcPts val="2520"/>
              </a:lnSpc>
              <a:spcBef>
                <a:spcPct val="0"/>
              </a:spcBef>
            </a:pPr>
            <a:endParaRPr lang="en-US" sz="180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ctr">
              <a:lnSpc>
                <a:spcPts val="2520"/>
              </a:lnSpc>
              <a:spcBef>
                <a:spcPct val="0"/>
              </a:spcBef>
            </a:pPr>
            <a:r>
              <a:rPr lang="en-US" sz="1800" b="1">
                <a:solidFill>
                  <a:srgbClr val="000000"/>
                </a:solidFill>
                <a:latin typeface="Canva Sans Medium"/>
                <a:ea typeface="Canva Sans Medium"/>
                <a:cs typeface="Canva Sans Medium"/>
                <a:sym typeface="Canva Sans Medium"/>
              </a:rPr>
              <a:t>Discard to AAR pile after use</a:t>
            </a:r>
          </a:p>
          <a:p>
            <a:pPr algn="ctr">
              <a:lnSpc>
                <a:spcPts val="2520"/>
              </a:lnSpc>
              <a:spcBef>
                <a:spcPct val="0"/>
              </a:spcBef>
            </a:pPr>
            <a:endParaRPr lang="en-US" sz="1800" b="1">
              <a:solidFill>
                <a:srgbClr val="000000"/>
              </a:solidFill>
              <a:latin typeface="Canva Sans Medium"/>
              <a:ea typeface="Canva Sans Medium"/>
              <a:cs typeface="Canva Sans Medium"/>
              <a:sym typeface="Canva Sans Medium"/>
            </a:endParaRPr>
          </a:p>
        </p:txBody>
      </p:sp>
      <p:grpSp>
        <p:nvGrpSpPr>
          <p:cNvPr id="14" name="Group 14" descr="logistics superpower card"/>
          <p:cNvGrpSpPr/>
          <p:nvPr/>
        </p:nvGrpSpPr>
        <p:grpSpPr>
          <a:xfrm>
            <a:off x="7254387" y="275552"/>
            <a:ext cx="2880000" cy="3780000"/>
            <a:chOff x="0" y="0"/>
            <a:chExt cx="804037" cy="1055299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804038" cy="1055299"/>
            </a:xfrm>
            <a:custGeom>
              <a:avLst/>
              <a:gdLst/>
              <a:ahLst/>
              <a:cxnLst/>
              <a:rect l="l" t="t" r="r" b="b"/>
              <a:pathLst>
                <a:path w="804038" h="1055299">
                  <a:moveTo>
                    <a:pt x="0" y="0"/>
                  </a:moveTo>
                  <a:lnTo>
                    <a:pt x="804038" y="0"/>
                  </a:lnTo>
                  <a:lnTo>
                    <a:pt x="804038" y="1055299"/>
                  </a:lnTo>
                  <a:lnTo>
                    <a:pt x="0" y="1055299"/>
                  </a:lnTo>
                  <a:close/>
                </a:path>
              </a:pathLst>
            </a:custGeom>
            <a:solidFill>
              <a:srgbClr val="FACD1D"/>
            </a:solidFill>
            <a:ln w="57150" cap="sq">
              <a:solidFill>
                <a:srgbClr val="FACD1D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28575"/>
              <a:ext cx="804037" cy="108387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1" name="TextBox 21"/>
          <p:cNvSpPr txBox="1"/>
          <p:nvPr/>
        </p:nvSpPr>
        <p:spPr>
          <a:xfrm>
            <a:off x="7554550" y="372303"/>
            <a:ext cx="2278815" cy="5378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480"/>
              </a:lnSpc>
            </a:pPr>
            <a:r>
              <a:rPr lang="en-US" sz="32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Logistics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7276410" y="876445"/>
            <a:ext cx="2867213" cy="3584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55"/>
              </a:lnSpc>
              <a:spcBef>
                <a:spcPct val="0"/>
              </a:spcBef>
            </a:pPr>
            <a:r>
              <a:rPr lang="en-US" sz="3068" dirty="0">
                <a:latin typeface="Foda Display"/>
                <a:ea typeface="Foda Display"/>
                <a:cs typeface="Foda Display"/>
                <a:sym typeface="Foda Display"/>
              </a:rPr>
              <a:t>Superpower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7449533" y="1616917"/>
            <a:ext cx="2532711" cy="241782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520"/>
              </a:lnSpc>
              <a:spcBef>
                <a:spcPct val="0"/>
              </a:spcBef>
            </a:pPr>
            <a:r>
              <a:rPr lang="en-US" sz="18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Any time, once per game</a:t>
            </a:r>
            <a:r>
              <a:rPr lang="en-US" sz="1800" b="1">
                <a:solidFill>
                  <a:srgbClr val="000000"/>
                </a:solidFill>
                <a:latin typeface="Canva Sans Medium"/>
                <a:ea typeface="Canva Sans Medium"/>
                <a:cs typeface="Canva Sans Medium"/>
                <a:sym typeface="Canva Sans Medium"/>
              </a:rPr>
              <a:t>: </a:t>
            </a:r>
            <a:r>
              <a:rPr lang="en-US" sz="18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Shuffle any card in the discard pile into the deck</a:t>
            </a:r>
          </a:p>
          <a:p>
            <a:pPr algn="ctr">
              <a:lnSpc>
                <a:spcPts val="2520"/>
              </a:lnSpc>
              <a:spcBef>
                <a:spcPct val="0"/>
              </a:spcBef>
            </a:pPr>
            <a:endParaRPr lang="en-US" sz="180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ctr">
              <a:lnSpc>
                <a:spcPts val="2520"/>
              </a:lnSpc>
              <a:spcBef>
                <a:spcPct val="0"/>
              </a:spcBef>
            </a:pPr>
            <a:r>
              <a:rPr lang="en-US" sz="1800" b="1">
                <a:solidFill>
                  <a:srgbClr val="000000"/>
                </a:solidFill>
                <a:latin typeface="Canva Sans Medium"/>
                <a:ea typeface="Canva Sans Medium"/>
                <a:cs typeface="Canva Sans Medium"/>
                <a:sym typeface="Canva Sans Medium"/>
              </a:rPr>
              <a:t>Discard to AAR pile after use</a:t>
            </a:r>
          </a:p>
          <a:p>
            <a:pPr algn="l">
              <a:lnSpc>
                <a:spcPts val="1848"/>
              </a:lnSpc>
              <a:spcBef>
                <a:spcPct val="0"/>
              </a:spcBef>
            </a:pPr>
            <a:endParaRPr lang="en-US" sz="1800" b="1">
              <a:solidFill>
                <a:srgbClr val="000000"/>
              </a:solidFill>
              <a:latin typeface="Canva Sans Medium"/>
              <a:ea typeface="Canva Sans Medium"/>
              <a:cs typeface="Canva Sans Medium"/>
              <a:sym typeface="Canva Sans Medium"/>
            </a:endParaRPr>
          </a:p>
        </p:txBody>
      </p:sp>
      <p:grpSp>
        <p:nvGrpSpPr>
          <p:cNvPr id="5" name="Group 5" descr="Fniance superpower card"/>
          <p:cNvGrpSpPr/>
          <p:nvPr/>
        </p:nvGrpSpPr>
        <p:grpSpPr>
          <a:xfrm rot="-5400000">
            <a:off x="1435147" y="3922361"/>
            <a:ext cx="2880000" cy="3780000"/>
            <a:chOff x="0" y="0"/>
            <a:chExt cx="804037" cy="105529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04038" cy="1055299"/>
            </a:xfrm>
            <a:custGeom>
              <a:avLst/>
              <a:gdLst/>
              <a:ahLst/>
              <a:cxnLst/>
              <a:rect l="l" t="t" r="r" b="b"/>
              <a:pathLst>
                <a:path w="804038" h="1055299">
                  <a:moveTo>
                    <a:pt x="0" y="0"/>
                  </a:moveTo>
                  <a:lnTo>
                    <a:pt x="804038" y="0"/>
                  </a:lnTo>
                  <a:lnTo>
                    <a:pt x="804038" y="1055299"/>
                  </a:lnTo>
                  <a:lnTo>
                    <a:pt x="0" y="1055299"/>
                  </a:lnTo>
                  <a:close/>
                </a:path>
              </a:pathLst>
            </a:custGeom>
            <a:solidFill>
              <a:srgbClr val="FACD1D"/>
            </a:solidFill>
            <a:ln w="57150" cap="sq">
              <a:solidFill>
                <a:srgbClr val="FACD1D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804037" cy="108387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4" name="TextBox 24"/>
          <p:cNvSpPr txBox="1"/>
          <p:nvPr/>
        </p:nvSpPr>
        <p:spPr>
          <a:xfrm rot="-5400000">
            <a:off x="227725" y="5479084"/>
            <a:ext cx="2278815" cy="5378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480"/>
              </a:lnSpc>
            </a:pPr>
            <a:r>
              <a:rPr lang="en-US" sz="3200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Finance</a:t>
            </a:r>
          </a:p>
        </p:txBody>
      </p:sp>
      <p:sp>
        <p:nvSpPr>
          <p:cNvPr id="30" name="TextBox 30"/>
          <p:cNvSpPr txBox="1"/>
          <p:nvPr/>
        </p:nvSpPr>
        <p:spPr>
          <a:xfrm rot="-5400000">
            <a:off x="412350" y="5639539"/>
            <a:ext cx="2867213" cy="3584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55"/>
              </a:lnSpc>
              <a:spcBef>
                <a:spcPct val="0"/>
              </a:spcBef>
            </a:pPr>
            <a:r>
              <a:rPr lang="en-US" sz="3068" dirty="0">
                <a:latin typeface="Foda Display"/>
                <a:ea typeface="Foda Display"/>
                <a:cs typeface="Foda Display"/>
                <a:sym typeface="Foda Display"/>
              </a:rPr>
              <a:t>Superpower</a:t>
            </a:r>
          </a:p>
        </p:txBody>
      </p:sp>
      <p:sp>
        <p:nvSpPr>
          <p:cNvPr id="23" name="TextBox 23"/>
          <p:cNvSpPr txBox="1"/>
          <p:nvPr/>
        </p:nvSpPr>
        <p:spPr>
          <a:xfrm rot="-5400000">
            <a:off x="2043102" y="4485248"/>
            <a:ext cx="2485451" cy="273215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848"/>
              </a:lnSpc>
              <a:spcBef>
                <a:spcPct val="0"/>
              </a:spcBef>
            </a:pPr>
            <a:endParaRPr/>
          </a:p>
          <a:p>
            <a:pPr algn="ctr">
              <a:lnSpc>
                <a:spcPts val="2520"/>
              </a:lnSpc>
              <a:spcBef>
                <a:spcPct val="0"/>
              </a:spcBef>
            </a:pPr>
            <a:r>
              <a:rPr lang="en-US" sz="18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Any time, once per game:</a:t>
            </a:r>
            <a:r>
              <a:rPr lang="en-US" sz="1800" b="1">
                <a:solidFill>
                  <a:srgbClr val="000000"/>
                </a:solidFill>
                <a:latin typeface="Canva Sans Medium"/>
                <a:ea typeface="Canva Sans Medium"/>
                <a:cs typeface="Canva Sans Medium"/>
                <a:sym typeface="Canva Sans Medium"/>
              </a:rPr>
              <a:t> </a:t>
            </a:r>
            <a:r>
              <a:rPr lang="en-US" sz="18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Immediately give a total of 20 resources to other players.</a:t>
            </a:r>
          </a:p>
          <a:p>
            <a:pPr algn="ctr">
              <a:lnSpc>
                <a:spcPts val="2520"/>
              </a:lnSpc>
              <a:spcBef>
                <a:spcPct val="0"/>
              </a:spcBef>
            </a:pPr>
            <a:endParaRPr lang="en-US" sz="180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ctr">
              <a:lnSpc>
                <a:spcPts val="2520"/>
              </a:lnSpc>
              <a:spcBef>
                <a:spcPct val="0"/>
              </a:spcBef>
            </a:pPr>
            <a:r>
              <a:rPr lang="en-US" sz="1800" b="1">
                <a:solidFill>
                  <a:srgbClr val="000000"/>
                </a:solidFill>
                <a:latin typeface="Canva Sans Medium"/>
                <a:ea typeface="Canva Sans Medium"/>
                <a:cs typeface="Canva Sans Medium"/>
                <a:sym typeface="Canva Sans Medium"/>
              </a:rPr>
              <a:t>Discard to AAR pile after use</a:t>
            </a:r>
          </a:p>
        </p:txBody>
      </p:sp>
      <p:grpSp>
        <p:nvGrpSpPr>
          <p:cNvPr id="8" name="Group 8" descr="Planning superpower card"/>
          <p:cNvGrpSpPr/>
          <p:nvPr/>
        </p:nvGrpSpPr>
        <p:grpSpPr>
          <a:xfrm rot="-5400000">
            <a:off x="6378253" y="3858007"/>
            <a:ext cx="2880000" cy="3780000"/>
            <a:chOff x="0" y="0"/>
            <a:chExt cx="804037" cy="1055299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804038" cy="1055299"/>
            </a:xfrm>
            <a:custGeom>
              <a:avLst/>
              <a:gdLst/>
              <a:ahLst/>
              <a:cxnLst/>
              <a:rect l="l" t="t" r="r" b="b"/>
              <a:pathLst>
                <a:path w="804038" h="1055299">
                  <a:moveTo>
                    <a:pt x="0" y="0"/>
                  </a:moveTo>
                  <a:lnTo>
                    <a:pt x="804038" y="0"/>
                  </a:lnTo>
                  <a:lnTo>
                    <a:pt x="804038" y="1055299"/>
                  </a:lnTo>
                  <a:lnTo>
                    <a:pt x="0" y="1055299"/>
                  </a:lnTo>
                  <a:close/>
                </a:path>
              </a:pathLst>
            </a:custGeom>
            <a:solidFill>
              <a:srgbClr val="FACD1D"/>
            </a:solidFill>
            <a:ln w="57150" cap="sq">
              <a:solidFill>
                <a:srgbClr val="FACD1D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28600"/>
              <a:ext cx="804037" cy="128389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lvl="0" indent="0" algn="ctr">
                <a:lnSpc>
                  <a:spcPts val="2455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6" name="TextBox 26"/>
          <p:cNvSpPr txBox="1"/>
          <p:nvPr/>
        </p:nvSpPr>
        <p:spPr>
          <a:xfrm rot="-5400000">
            <a:off x="5133475" y="5479084"/>
            <a:ext cx="2278815" cy="5378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480"/>
              </a:lnSpc>
            </a:pPr>
            <a:r>
              <a:rPr lang="en-US" sz="32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Planning</a:t>
            </a:r>
          </a:p>
        </p:txBody>
      </p:sp>
      <p:sp>
        <p:nvSpPr>
          <p:cNvPr id="25" name="TextBox 25"/>
          <p:cNvSpPr txBox="1"/>
          <p:nvPr/>
        </p:nvSpPr>
        <p:spPr>
          <a:xfrm rot="-5400000">
            <a:off x="6923156" y="4451102"/>
            <a:ext cx="2562597" cy="25810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848"/>
              </a:lnSpc>
              <a:spcBef>
                <a:spcPct val="0"/>
              </a:spcBef>
            </a:pPr>
            <a:endParaRPr/>
          </a:p>
          <a:p>
            <a:pPr algn="ctr">
              <a:lnSpc>
                <a:spcPts val="2379"/>
              </a:lnSpc>
              <a:spcBef>
                <a:spcPct val="0"/>
              </a:spcBef>
            </a:pPr>
            <a:r>
              <a:rPr lang="en-US" sz="1699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Any time, once per game: </a:t>
            </a:r>
            <a:r>
              <a:rPr lang="en-US" sz="16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Look at the top 2 cards of the deck. You may put one or both on the bottom of the deck.</a:t>
            </a:r>
          </a:p>
          <a:p>
            <a:pPr algn="ctr">
              <a:lnSpc>
                <a:spcPts val="2379"/>
              </a:lnSpc>
              <a:spcBef>
                <a:spcPct val="0"/>
              </a:spcBef>
            </a:pPr>
            <a:endParaRPr lang="en-US" sz="1699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ctr">
              <a:lnSpc>
                <a:spcPts val="2379"/>
              </a:lnSpc>
              <a:spcBef>
                <a:spcPct val="0"/>
              </a:spcBef>
            </a:pPr>
            <a:r>
              <a:rPr lang="en-US" sz="1699" b="1">
                <a:solidFill>
                  <a:srgbClr val="000000"/>
                </a:solidFill>
                <a:latin typeface="Canva Sans Medium"/>
                <a:ea typeface="Canva Sans Medium"/>
                <a:cs typeface="Canva Sans Medium"/>
                <a:sym typeface="Canva Sans Medium"/>
              </a:rPr>
              <a:t>Discard to AAR pile after use</a:t>
            </a:r>
          </a:p>
        </p:txBody>
      </p:sp>
      <p:sp>
        <p:nvSpPr>
          <p:cNvPr id="31" name="TextBox 31"/>
          <p:cNvSpPr txBox="1"/>
          <p:nvPr/>
        </p:nvSpPr>
        <p:spPr>
          <a:xfrm rot="-5400000">
            <a:off x="5340641" y="5575185"/>
            <a:ext cx="2867213" cy="3584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55"/>
              </a:lnSpc>
              <a:spcBef>
                <a:spcPct val="0"/>
              </a:spcBef>
            </a:pPr>
            <a:r>
              <a:rPr lang="en-US" sz="3068" dirty="0">
                <a:latin typeface="Foda Display"/>
                <a:ea typeface="Foda Display"/>
                <a:cs typeface="Foda Display"/>
                <a:sym typeface="Foda Display"/>
              </a:rPr>
              <a:t>Superpower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26">
            <a:extLst>
              <a:ext uri="{FF2B5EF4-FFF2-40B4-BE49-F238E27FC236}">
                <a16:creationId xmlns:a16="http://schemas.microsoft.com/office/drawing/2014/main" id="{F354F725-3F34-F82A-B83E-51FF3C81A5C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7200" y="-1143000"/>
            <a:ext cx="8229600" cy="1143000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dirty="0"/>
              <a:t>Discard pile for cards during the game</a:t>
            </a:r>
          </a:p>
        </p:txBody>
      </p:sp>
      <p:grpSp>
        <p:nvGrpSpPr>
          <p:cNvPr id="2" name="Group 2" descr="A rectangle to leave the used money while playing the game"/>
          <p:cNvGrpSpPr/>
          <p:nvPr/>
        </p:nvGrpSpPr>
        <p:grpSpPr>
          <a:xfrm>
            <a:off x="1248674" y="756000"/>
            <a:ext cx="4005463" cy="2945991"/>
            <a:chOff x="0" y="0"/>
            <a:chExt cx="1435467" cy="105577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435467" cy="1055777"/>
            </a:xfrm>
            <a:custGeom>
              <a:avLst/>
              <a:gdLst/>
              <a:ahLst/>
              <a:cxnLst/>
              <a:rect l="l" t="t" r="r" b="b"/>
              <a:pathLst>
                <a:path w="1435467" h="1055777">
                  <a:moveTo>
                    <a:pt x="0" y="0"/>
                  </a:moveTo>
                  <a:lnTo>
                    <a:pt x="1435467" y="0"/>
                  </a:lnTo>
                  <a:lnTo>
                    <a:pt x="1435467" y="1055777"/>
                  </a:lnTo>
                  <a:lnTo>
                    <a:pt x="0" y="1055777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1435467" cy="10843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16" name="TextBox 16"/>
          <p:cNvSpPr txBox="1"/>
          <p:nvPr/>
        </p:nvSpPr>
        <p:spPr>
          <a:xfrm>
            <a:off x="1594662" y="1469726"/>
            <a:ext cx="3313487" cy="19913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360"/>
              </a:lnSpc>
            </a:pPr>
            <a:r>
              <a:rPr lang="en-US" sz="9200" b="1" i="1">
                <a:solidFill>
                  <a:srgbClr val="065224"/>
                </a:solidFill>
                <a:latin typeface="TT Bluescreens Bold Italics"/>
                <a:ea typeface="TT Bluescreens Bold Italics"/>
                <a:cs typeface="TT Bluescreens Bold Italics"/>
                <a:sym typeface="TT Bluescreens Bold Italics"/>
              </a:rPr>
              <a:t>Money</a:t>
            </a:r>
          </a:p>
          <a:p>
            <a:pPr algn="ctr">
              <a:lnSpc>
                <a:spcPts val="7360"/>
              </a:lnSpc>
            </a:pPr>
            <a:r>
              <a:rPr lang="en-US" sz="9200" b="1" i="1">
                <a:solidFill>
                  <a:srgbClr val="065224"/>
                </a:solidFill>
                <a:latin typeface="TT Bluescreens Bold Italics"/>
                <a:ea typeface="TT Bluescreens Bold Italics"/>
                <a:cs typeface="TT Bluescreens Bold Italics"/>
                <a:sym typeface="TT Bluescreens Bold Italics"/>
              </a:rPr>
              <a:t>Spent</a:t>
            </a:r>
          </a:p>
        </p:txBody>
      </p:sp>
      <p:grpSp>
        <p:nvGrpSpPr>
          <p:cNvPr id="5" name="Group 5" descr="A rectangle to keep the card deck on while playing the game"/>
          <p:cNvGrpSpPr/>
          <p:nvPr/>
        </p:nvGrpSpPr>
        <p:grpSpPr>
          <a:xfrm>
            <a:off x="5541555" y="756000"/>
            <a:ext cx="3990193" cy="2914436"/>
            <a:chOff x="0" y="0"/>
            <a:chExt cx="1429995" cy="1044468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429995" cy="1044468"/>
            </a:xfrm>
            <a:custGeom>
              <a:avLst/>
              <a:gdLst/>
              <a:ahLst/>
              <a:cxnLst/>
              <a:rect l="l" t="t" r="r" b="b"/>
              <a:pathLst>
                <a:path w="1429995" h="1044468">
                  <a:moveTo>
                    <a:pt x="0" y="0"/>
                  </a:moveTo>
                  <a:lnTo>
                    <a:pt x="1429995" y="0"/>
                  </a:lnTo>
                  <a:lnTo>
                    <a:pt x="1429995" y="1044468"/>
                  </a:lnTo>
                  <a:lnTo>
                    <a:pt x="0" y="1044468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1429995" cy="107304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 descr="A rectangle to keep the used cards in while playing the game"/>
          <p:cNvGrpSpPr/>
          <p:nvPr/>
        </p:nvGrpSpPr>
        <p:grpSpPr>
          <a:xfrm>
            <a:off x="1248674" y="3949873"/>
            <a:ext cx="4005463" cy="2950936"/>
            <a:chOff x="0" y="0"/>
            <a:chExt cx="1435467" cy="1057549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435467" cy="1057549"/>
            </a:xfrm>
            <a:custGeom>
              <a:avLst/>
              <a:gdLst/>
              <a:ahLst/>
              <a:cxnLst/>
              <a:rect l="l" t="t" r="r" b="b"/>
              <a:pathLst>
                <a:path w="1435467" h="1057549">
                  <a:moveTo>
                    <a:pt x="0" y="0"/>
                  </a:moveTo>
                  <a:lnTo>
                    <a:pt x="1435467" y="0"/>
                  </a:lnTo>
                  <a:lnTo>
                    <a:pt x="1435467" y="1057549"/>
                  </a:lnTo>
                  <a:lnTo>
                    <a:pt x="0" y="1057549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1435467" cy="108612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14" name="TextBox 14"/>
          <p:cNvSpPr txBox="1"/>
          <p:nvPr/>
        </p:nvSpPr>
        <p:spPr>
          <a:xfrm>
            <a:off x="1890269" y="4663746"/>
            <a:ext cx="2866597" cy="21488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941"/>
              </a:lnSpc>
            </a:pPr>
            <a:r>
              <a:rPr lang="en-US" sz="9926" b="1" i="1">
                <a:solidFill>
                  <a:srgbClr val="065224"/>
                </a:solidFill>
                <a:latin typeface="TT Bluescreens Bold Italics"/>
                <a:ea typeface="TT Bluescreens Bold Italics"/>
                <a:cs typeface="TT Bluescreens Bold Italics"/>
                <a:sym typeface="TT Bluescreens Bold Italics"/>
              </a:rPr>
              <a:t>AAR </a:t>
            </a:r>
          </a:p>
          <a:p>
            <a:pPr algn="ctr">
              <a:lnSpc>
                <a:spcPts val="7941"/>
              </a:lnSpc>
            </a:pPr>
            <a:r>
              <a:rPr lang="en-US" sz="9926" b="1" i="1">
                <a:solidFill>
                  <a:srgbClr val="065224"/>
                </a:solidFill>
                <a:latin typeface="TT Bluescreens Bold Italics"/>
                <a:ea typeface="TT Bluescreens Bold Italics"/>
                <a:cs typeface="TT Bluescreens Bold Italics"/>
                <a:sym typeface="TT Bluescreens Bold Italics"/>
              </a:rPr>
              <a:t>Pile</a:t>
            </a:r>
          </a:p>
        </p:txBody>
      </p:sp>
      <p:grpSp>
        <p:nvGrpSpPr>
          <p:cNvPr id="11" name="Group 11" descr="A rectangle to place the unused cards in while playing the game"/>
          <p:cNvGrpSpPr/>
          <p:nvPr/>
        </p:nvGrpSpPr>
        <p:grpSpPr>
          <a:xfrm>
            <a:off x="5541555" y="3949873"/>
            <a:ext cx="3990193" cy="2950936"/>
            <a:chOff x="0" y="0"/>
            <a:chExt cx="1429995" cy="1057549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429995" cy="1057549"/>
            </a:xfrm>
            <a:custGeom>
              <a:avLst/>
              <a:gdLst/>
              <a:ahLst/>
              <a:cxnLst/>
              <a:rect l="l" t="t" r="r" b="b"/>
              <a:pathLst>
                <a:path w="1429995" h="1057549">
                  <a:moveTo>
                    <a:pt x="0" y="0"/>
                  </a:moveTo>
                  <a:lnTo>
                    <a:pt x="1429995" y="0"/>
                  </a:lnTo>
                  <a:lnTo>
                    <a:pt x="1429995" y="1057549"/>
                  </a:lnTo>
                  <a:lnTo>
                    <a:pt x="0" y="1057549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1429995" cy="108612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15" name="TextBox 15"/>
          <p:cNvSpPr txBox="1"/>
          <p:nvPr/>
        </p:nvSpPr>
        <p:spPr>
          <a:xfrm>
            <a:off x="5879908" y="4672305"/>
            <a:ext cx="3313487" cy="21316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920"/>
              </a:lnSpc>
            </a:pPr>
            <a:r>
              <a:rPr lang="en-US" sz="9900" b="1" i="1">
                <a:solidFill>
                  <a:srgbClr val="065224"/>
                </a:solidFill>
                <a:latin typeface="TT Bluescreens Bold Italics"/>
                <a:ea typeface="TT Bluescreens Bold Italics"/>
                <a:cs typeface="TT Bluescreens Bold Italics"/>
                <a:sym typeface="TT Bluescreens Bold Italics"/>
              </a:rPr>
              <a:t>Discard </a:t>
            </a:r>
          </a:p>
          <a:p>
            <a:pPr algn="ctr">
              <a:lnSpc>
                <a:spcPts val="7920"/>
              </a:lnSpc>
            </a:pPr>
            <a:r>
              <a:rPr lang="en-US" sz="9900" b="1" i="1">
                <a:solidFill>
                  <a:srgbClr val="065224"/>
                </a:solidFill>
                <a:latin typeface="TT Bluescreens Bold Italics"/>
                <a:ea typeface="TT Bluescreens Bold Italics"/>
                <a:cs typeface="TT Bluescreens Bold Italics"/>
                <a:sym typeface="TT Bluescreens Bold Italics"/>
              </a:rPr>
              <a:t>Pile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5788811" y="1833170"/>
            <a:ext cx="3313487" cy="11315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920"/>
              </a:lnSpc>
            </a:pPr>
            <a:r>
              <a:rPr lang="en-US" sz="9900" b="1" i="1">
                <a:solidFill>
                  <a:srgbClr val="065224"/>
                </a:solidFill>
                <a:latin typeface="TT Bluescreens Bold Italics"/>
                <a:ea typeface="TT Bluescreens Bold Italics"/>
                <a:cs typeface="TT Bluescreens Bold Italics"/>
                <a:sym typeface="TT Bluescreens Bold Italics"/>
              </a:rPr>
              <a:t>Deck</a:t>
            </a:r>
          </a:p>
        </p:txBody>
      </p:sp>
      <p:sp>
        <p:nvSpPr>
          <p:cNvPr id="19" name="TextBox 1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2205171" y="265303"/>
            <a:ext cx="1853109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79"/>
              </a:lnSpc>
            </a:pPr>
            <a:r>
              <a:rPr lang="en-US" sz="2199">
                <a:solidFill>
                  <a:srgbClr val="065224"/>
                </a:solidFill>
                <a:latin typeface="Canva Sans"/>
                <a:ea typeface="Canva Sans"/>
                <a:cs typeface="Canva Sans"/>
                <a:sym typeface="Canva Sans"/>
              </a:rPr>
              <a:t>Money Spent </a:t>
            </a:r>
          </a:p>
        </p:txBody>
      </p:sp>
      <p:sp>
        <p:nvSpPr>
          <p:cNvPr id="20" name="TextBox 2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 rot="-5400000">
            <a:off x="-54753" y="2201877"/>
            <a:ext cx="1853109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79"/>
              </a:lnSpc>
            </a:pPr>
            <a:r>
              <a:rPr lang="en-US" sz="2199">
                <a:solidFill>
                  <a:srgbClr val="065224"/>
                </a:solidFill>
                <a:latin typeface="Canva Sans"/>
                <a:ea typeface="Canva Sans"/>
                <a:cs typeface="Canva Sans"/>
                <a:sym typeface="Canva Sans"/>
              </a:rPr>
              <a:t>Money Spent </a:t>
            </a:r>
          </a:p>
        </p:txBody>
      </p:sp>
      <p:sp>
        <p:nvSpPr>
          <p:cNvPr id="21" name="TextBox 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202929" y="265303"/>
            <a:ext cx="667445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79"/>
              </a:lnSpc>
            </a:pPr>
            <a:r>
              <a:rPr lang="en-US" sz="2199">
                <a:solidFill>
                  <a:srgbClr val="065224"/>
                </a:solidFill>
                <a:latin typeface="Canva Sans"/>
                <a:ea typeface="Canva Sans"/>
                <a:cs typeface="Canva Sans"/>
                <a:sym typeface="Canva Sans"/>
              </a:rPr>
              <a:t>Deck</a:t>
            </a:r>
          </a:p>
        </p:txBody>
      </p:sp>
      <p:sp>
        <p:nvSpPr>
          <p:cNvPr id="22" name="TextBox 2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 rot="5400000">
            <a:off x="9574899" y="2197302"/>
            <a:ext cx="667445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79"/>
              </a:lnSpc>
            </a:pPr>
            <a:r>
              <a:rPr lang="en-US" sz="2199">
                <a:solidFill>
                  <a:srgbClr val="065224"/>
                </a:solidFill>
                <a:latin typeface="Canva Sans"/>
                <a:ea typeface="Canva Sans"/>
                <a:cs typeface="Canva Sans"/>
                <a:sym typeface="Canva Sans"/>
              </a:rPr>
              <a:t>Deck</a:t>
            </a:r>
          </a:p>
        </p:txBody>
      </p:sp>
      <p:sp>
        <p:nvSpPr>
          <p:cNvPr id="23" name="TextBox 2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 rot="-5400000">
            <a:off x="-54753" y="5150578"/>
            <a:ext cx="1853109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79"/>
              </a:lnSpc>
            </a:pPr>
            <a:r>
              <a:rPr lang="en-US" sz="2199">
                <a:solidFill>
                  <a:srgbClr val="065224"/>
                </a:solidFill>
                <a:latin typeface="Canva Sans"/>
                <a:ea typeface="Canva Sans"/>
                <a:cs typeface="Canva Sans"/>
                <a:sym typeface="Canva Sans"/>
              </a:rPr>
              <a:t>AAR Pile </a:t>
            </a:r>
          </a:p>
        </p:txBody>
      </p:sp>
      <p:sp>
        <p:nvSpPr>
          <p:cNvPr id="24" name="TextBox 2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2725972" y="6977009"/>
            <a:ext cx="1195189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79"/>
              </a:lnSpc>
            </a:pPr>
            <a:r>
              <a:rPr lang="en-US" sz="2199">
                <a:solidFill>
                  <a:srgbClr val="065224"/>
                </a:solidFill>
                <a:latin typeface="Canva Sans"/>
                <a:ea typeface="Canva Sans"/>
                <a:cs typeface="Canva Sans"/>
                <a:sym typeface="Canva Sans"/>
              </a:rPr>
              <a:t>AAR Pile </a:t>
            </a:r>
          </a:p>
        </p:txBody>
      </p:sp>
      <p:sp>
        <p:nvSpPr>
          <p:cNvPr id="25" name="TextBox 2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 rot="5400000">
            <a:off x="9074638" y="5238968"/>
            <a:ext cx="1667967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79"/>
              </a:lnSpc>
            </a:pPr>
            <a:r>
              <a:rPr lang="en-US" sz="2199">
                <a:solidFill>
                  <a:srgbClr val="065224"/>
                </a:solidFill>
                <a:latin typeface="Canva Sans"/>
                <a:ea typeface="Canva Sans"/>
                <a:cs typeface="Canva Sans"/>
                <a:sym typeface="Canva Sans"/>
              </a:rPr>
              <a:t>Discard Pile </a:t>
            </a:r>
          </a:p>
        </p:txBody>
      </p:sp>
      <p:sp>
        <p:nvSpPr>
          <p:cNvPr id="26" name="TextBox 2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6835128" y="6977009"/>
            <a:ext cx="1667967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79"/>
              </a:lnSpc>
            </a:pPr>
            <a:r>
              <a:rPr lang="en-US" sz="2199">
                <a:solidFill>
                  <a:srgbClr val="065224"/>
                </a:solidFill>
                <a:latin typeface="Canva Sans"/>
                <a:ea typeface="Canva Sans"/>
                <a:cs typeface="Canva Sans"/>
                <a:sym typeface="Canva Sans"/>
              </a:rPr>
              <a:t>Discard Pile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itle 34">
            <a:extLst>
              <a:ext uri="{FF2B5EF4-FFF2-40B4-BE49-F238E27FC236}">
                <a16:creationId xmlns:a16="http://schemas.microsoft.com/office/drawing/2014/main" id="{B62BEB31-2AA2-D42D-12FF-E1516971E98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7200" y="-1143000"/>
            <a:ext cx="8229600" cy="11430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Problem cards #2</a:t>
            </a:r>
          </a:p>
        </p:txBody>
      </p:sp>
      <p:grpSp>
        <p:nvGrpSpPr>
          <p:cNvPr id="2" name="Group 2" descr="Problem card for game"/>
          <p:cNvGrpSpPr/>
          <p:nvPr/>
        </p:nvGrpSpPr>
        <p:grpSpPr>
          <a:xfrm>
            <a:off x="189713" y="275552"/>
            <a:ext cx="2880000" cy="3780000"/>
            <a:chOff x="0" y="0"/>
            <a:chExt cx="804037" cy="105529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04038" cy="1055299"/>
            </a:xfrm>
            <a:custGeom>
              <a:avLst/>
              <a:gdLst/>
              <a:ahLst/>
              <a:cxnLst/>
              <a:rect l="l" t="t" r="r" b="b"/>
              <a:pathLst>
                <a:path w="804038" h="1055299">
                  <a:moveTo>
                    <a:pt x="0" y="0"/>
                  </a:moveTo>
                  <a:lnTo>
                    <a:pt x="804038" y="0"/>
                  </a:lnTo>
                  <a:lnTo>
                    <a:pt x="804038" y="1055299"/>
                  </a:lnTo>
                  <a:lnTo>
                    <a:pt x="0" y="1055299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804037" cy="108387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Freeform 8" descr="Stop sign"/>
          <p:cNvSpPr/>
          <p:nvPr/>
        </p:nvSpPr>
        <p:spPr>
          <a:xfrm>
            <a:off x="294495" y="321340"/>
            <a:ext cx="480195" cy="480195"/>
          </a:xfrm>
          <a:custGeom>
            <a:avLst/>
            <a:gdLst/>
            <a:ahLst/>
            <a:cxnLst/>
            <a:rect l="l" t="t" r="r" b="b"/>
            <a:pathLst>
              <a:path w="480195" h="480195">
                <a:moveTo>
                  <a:pt x="0" y="0"/>
                </a:moveTo>
                <a:lnTo>
                  <a:pt x="480195" y="0"/>
                </a:lnTo>
                <a:lnTo>
                  <a:pt x="480195" y="480195"/>
                </a:lnTo>
                <a:lnTo>
                  <a:pt x="0" y="48019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9" name="TextBox 29"/>
          <p:cNvSpPr txBox="1"/>
          <p:nvPr/>
        </p:nvSpPr>
        <p:spPr>
          <a:xfrm>
            <a:off x="933526" y="380779"/>
            <a:ext cx="2018120" cy="3232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Problem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254120" y="870815"/>
            <a:ext cx="2719722" cy="30797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399"/>
              </a:lnSpc>
              <a:spcBef>
                <a:spcPct val="0"/>
              </a:spcBef>
            </a:pPr>
            <a:r>
              <a:rPr lang="en-US" sz="999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Problem:</a:t>
            </a:r>
            <a:r>
              <a:rPr lang="en-US" sz="9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Multiple adult home care clients need dialysis within one day, but all dialysis centers within 50 miles are shut down due to the power outage.</a:t>
            </a:r>
          </a:p>
          <a:p>
            <a:pPr algn="l">
              <a:lnSpc>
                <a:spcPts val="1399"/>
              </a:lnSpc>
              <a:spcBef>
                <a:spcPct val="0"/>
              </a:spcBef>
            </a:pPr>
            <a:endParaRPr lang="en-US" sz="999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399"/>
              </a:lnSpc>
              <a:spcBef>
                <a:spcPct val="0"/>
              </a:spcBef>
            </a:pPr>
            <a:r>
              <a:rPr lang="en-US" sz="999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Impact on Metrics: </a:t>
            </a:r>
          </a:p>
          <a:p>
            <a:pPr marL="215899" lvl="1" indent="-107950" algn="l">
              <a:lnSpc>
                <a:spcPts val="1399"/>
              </a:lnSpc>
              <a:spcBef>
                <a:spcPct val="0"/>
              </a:spcBef>
              <a:buFont typeface="Arial"/>
              <a:buChar char="•"/>
            </a:pPr>
            <a:r>
              <a:rPr lang="en-US" sz="9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Decrease all Metrics by 1 </a:t>
            </a:r>
          </a:p>
          <a:p>
            <a:pPr marL="215899" lvl="1" indent="-107950" algn="l">
              <a:lnSpc>
                <a:spcPts val="1399"/>
              </a:lnSpc>
              <a:spcBef>
                <a:spcPct val="0"/>
              </a:spcBef>
              <a:buFont typeface="Arial"/>
              <a:buChar char="•"/>
            </a:pPr>
            <a:r>
              <a:rPr lang="en-US" sz="9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Decrease Situation Progression by 1 </a:t>
            </a:r>
          </a:p>
          <a:p>
            <a:pPr algn="l">
              <a:lnSpc>
                <a:spcPts val="1399"/>
              </a:lnSpc>
              <a:spcBef>
                <a:spcPct val="0"/>
              </a:spcBef>
            </a:pPr>
            <a:endParaRPr lang="en-US" sz="999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399"/>
              </a:lnSpc>
              <a:spcBef>
                <a:spcPct val="0"/>
              </a:spcBef>
            </a:pPr>
            <a:r>
              <a:rPr lang="en-US" sz="999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Pick </a:t>
            </a:r>
            <a:r>
              <a:rPr lang="en-US" sz="999" b="1" u="sng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one </a:t>
            </a:r>
            <a:r>
              <a:rPr lang="en-US" sz="999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option below:</a:t>
            </a:r>
          </a:p>
          <a:p>
            <a:pPr marL="215899" lvl="1" indent="-107950" algn="just">
              <a:lnSpc>
                <a:spcPts val="1399"/>
              </a:lnSpc>
              <a:buAutoNum type="arabicPeriod"/>
            </a:pPr>
            <a:r>
              <a:rPr lang="en-US" sz="999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Deploy Mobile Dialysis Unit:</a:t>
            </a:r>
          </a:p>
          <a:p>
            <a:pPr marL="431799" lvl="2" indent="-143933" algn="just">
              <a:lnSpc>
                <a:spcPts val="1399"/>
              </a:lnSpc>
              <a:buAutoNum type="alphaLcPeriod"/>
            </a:pPr>
            <a:r>
              <a:rPr lang="en-US" sz="9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Effect: Increase Health Equity by 1 </a:t>
            </a:r>
          </a:p>
          <a:p>
            <a:pPr marL="431799" lvl="2" indent="-143933" algn="just">
              <a:lnSpc>
                <a:spcPts val="1399"/>
              </a:lnSpc>
              <a:buAutoNum type="alphaLcPeriod"/>
            </a:pPr>
            <a:r>
              <a:rPr lang="en-US" sz="9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Cost: Logistics spends 5 resources </a:t>
            </a:r>
          </a:p>
          <a:p>
            <a:pPr marL="215899" lvl="1" indent="-107950" algn="l">
              <a:lnSpc>
                <a:spcPts val="1399"/>
              </a:lnSpc>
              <a:buAutoNum type="arabicPeriod"/>
            </a:pPr>
            <a:r>
              <a:rPr lang="en-US" sz="999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Activate Emergency Transportation Plan:</a:t>
            </a:r>
          </a:p>
          <a:p>
            <a:pPr marL="431799" lvl="2" indent="-143933" algn="l">
              <a:lnSpc>
                <a:spcPts val="1399"/>
              </a:lnSpc>
              <a:spcBef>
                <a:spcPct val="0"/>
              </a:spcBef>
              <a:buAutoNum type="alphaLcPeriod"/>
            </a:pPr>
            <a:r>
              <a:rPr lang="en-US" sz="9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Effect: Increase Community Trust by 1 </a:t>
            </a:r>
          </a:p>
          <a:p>
            <a:pPr marL="431799" lvl="2" indent="-143933" algn="l">
              <a:lnSpc>
                <a:spcPts val="1399"/>
              </a:lnSpc>
              <a:spcBef>
                <a:spcPct val="0"/>
              </a:spcBef>
              <a:buAutoNum type="alphaLcPeriod"/>
            </a:pPr>
            <a:r>
              <a:rPr lang="en-US" sz="9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Cost: Planning spends 5 resources </a:t>
            </a:r>
          </a:p>
        </p:txBody>
      </p:sp>
      <p:grpSp>
        <p:nvGrpSpPr>
          <p:cNvPr id="9" name="Group 9" descr="Problem card for game"/>
          <p:cNvGrpSpPr/>
          <p:nvPr/>
        </p:nvGrpSpPr>
        <p:grpSpPr>
          <a:xfrm>
            <a:off x="3659642" y="275552"/>
            <a:ext cx="2880000" cy="3780000"/>
            <a:chOff x="0" y="0"/>
            <a:chExt cx="804037" cy="1055299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804038" cy="1055299"/>
            </a:xfrm>
            <a:custGeom>
              <a:avLst/>
              <a:gdLst/>
              <a:ahLst/>
              <a:cxnLst/>
              <a:rect l="l" t="t" r="r" b="b"/>
              <a:pathLst>
                <a:path w="804038" h="1055299">
                  <a:moveTo>
                    <a:pt x="0" y="0"/>
                  </a:moveTo>
                  <a:lnTo>
                    <a:pt x="804038" y="0"/>
                  </a:lnTo>
                  <a:lnTo>
                    <a:pt x="804038" y="1055299"/>
                  </a:lnTo>
                  <a:lnTo>
                    <a:pt x="0" y="1055299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0" y="-28575"/>
              <a:ext cx="804037" cy="108387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5" name="Freeform 15" descr="Stop Sign"/>
          <p:cNvSpPr/>
          <p:nvPr/>
        </p:nvSpPr>
        <p:spPr>
          <a:xfrm>
            <a:off x="3772931" y="322610"/>
            <a:ext cx="480195" cy="480195"/>
          </a:xfrm>
          <a:custGeom>
            <a:avLst/>
            <a:gdLst/>
            <a:ahLst/>
            <a:cxnLst/>
            <a:rect l="l" t="t" r="r" b="b"/>
            <a:pathLst>
              <a:path w="480195" h="480195">
                <a:moveTo>
                  <a:pt x="0" y="0"/>
                </a:moveTo>
                <a:lnTo>
                  <a:pt x="480195" y="0"/>
                </a:lnTo>
                <a:lnTo>
                  <a:pt x="480195" y="480195"/>
                </a:lnTo>
                <a:lnTo>
                  <a:pt x="0" y="48019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0" name="TextBox 30"/>
          <p:cNvSpPr txBox="1"/>
          <p:nvPr/>
        </p:nvSpPr>
        <p:spPr>
          <a:xfrm>
            <a:off x="4445611" y="361412"/>
            <a:ext cx="2018120" cy="3232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Problem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3721075" y="870815"/>
            <a:ext cx="2742656" cy="29083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399"/>
              </a:lnSpc>
              <a:spcBef>
                <a:spcPct val="0"/>
              </a:spcBef>
            </a:pPr>
            <a:r>
              <a:rPr lang="en-US" sz="999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Problem:</a:t>
            </a:r>
            <a:r>
              <a:rPr lang="en-US" sz="9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Cold front moving in, temperatures are expected to drop below 0°F overnight.</a:t>
            </a:r>
          </a:p>
          <a:p>
            <a:pPr algn="l">
              <a:lnSpc>
                <a:spcPts val="1399"/>
              </a:lnSpc>
              <a:spcBef>
                <a:spcPct val="0"/>
              </a:spcBef>
            </a:pPr>
            <a:endParaRPr lang="en-US" sz="999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399"/>
              </a:lnSpc>
              <a:spcBef>
                <a:spcPct val="0"/>
              </a:spcBef>
            </a:pPr>
            <a:r>
              <a:rPr lang="en-US" sz="999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Impact on Metrics: </a:t>
            </a:r>
          </a:p>
          <a:p>
            <a:pPr marL="215899" lvl="1" indent="-107950" algn="l">
              <a:lnSpc>
                <a:spcPts val="1399"/>
              </a:lnSpc>
              <a:spcBef>
                <a:spcPct val="0"/>
              </a:spcBef>
              <a:buFont typeface="Arial"/>
              <a:buChar char="•"/>
            </a:pPr>
            <a:r>
              <a:rPr lang="en-US" sz="9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Decrease all Metrics by 1 </a:t>
            </a:r>
          </a:p>
          <a:p>
            <a:pPr marL="215899" lvl="1" indent="-107950" algn="l">
              <a:lnSpc>
                <a:spcPts val="1399"/>
              </a:lnSpc>
              <a:spcBef>
                <a:spcPct val="0"/>
              </a:spcBef>
              <a:buFont typeface="Arial"/>
              <a:buChar char="•"/>
            </a:pPr>
            <a:r>
              <a:rPr lang="en-US" sz="9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Decrease Situation Progression by 1 </a:t>
            </a:r>
          </a:p>
          <a:p>
            <a:pPr algn="l">
              <a:lnSpc>
                <a:spcPts val="1399"/>
              </a:lnSpc>
              <a:spcBef>
                <a:spcPct val="0"/>
              </a:spcBef>
            </a:pPr>
            <a:endParaRPr lang="en-US" sz="999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399"/>
              </a:lnSpc>
              <a:spcBef>
                <a:spcPct val="0"/>
              </a:spcBef>
            </a:pPr>
            <a:r>
              <a:rPr lang="en-US" sz="999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Pick </a:t>
            </a:r>
            <a:r>
              <a:rPr lang="en-US" sz="999" b="1" u="sng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one </a:t>
            </a:r>
            <a:r>
              <a:rPr lang="en-US" sz="999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option below:</a:t>
            </a:r>
          </a:p>
          <a:p>
            <a:pPr marL="215899" lvl="1" indent="-107950" algn="just">
              <a:lnSpc>
                <a:spcPts val="1399"/>
              </a:lnSpc>
              <a:buAutoNum type="arabicPeriod"/>
            </a:pPr>
            <a:r>
              <a:rPr lang="en-US" sz="999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Open Additional Warming Centers:</a:t>
            </a:r>
          </a:p>
          <a:p>
            <a:pPr marL="431799" lvl="2" indent="-143933" algn="just">
              <a:lnSpc>
                <a:spcPts val="1399"/>
              </a:lnSpc>
              <a:buAutoNum type="alphaLcPeriod"/>
            </a:pPr>
            <a:r>
              <a:rPr lang="en-US" sz="9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Effect: Increase Health Care Capacity by 1 </a:t>
            </a:r>
          </a:p>
          <a:p>
            <a:pPr marL="431799" lvl="2" indent="-143933" algn="just">
              <a:lnSpc>
                <a:spcPts val="1399"/>
              </a:lnSpc>
              <a:spcBef>
                <a:spcPct val="0"/>
              </a:spcBef>
              <a:buAutoNum type="alphaLcPeriod"/>
            </a:pPr>
            <a:r>
              <a:rPr lang="en-US" sz="999" spc="-4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Cost: Finance spends 5 resources </a:t>
            </a:r>
          </a:p>
          <a:p>
            <a:pPr marL="215899" lvl="1" indent="-107950" algn="l">
              <a:lnSpc>
                <a:spcPts val="1399"/>
              </a:lnSpc>
              <a:buAutoNum type="arabicPeriod"/>
            </a:pPr>
            <a:r>
              <a:rPr lang="en-US" sz="9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999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Launch Public Safety Campaign:</a:t>
            </a:r>
          </a:p>
          <a:p>
            <a:pPr marL="431799" lvl="2" indent="-143933" algn="l">
              <a:lnSpc>
                <a:spcPts val="1399"/>
              </a:lnSpc>
              <a:spcBef>
                <a:spcPct val="0"/>
              </a:spcBef>
              <a:buAutoNum type="alphaLcPeriod"/>
            </a:pPr>
            <a:r>
              <a:rPr lang="en-US" sz="9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Effect: Increase Community Trust by 1 </a:t>
            </a:r>
          </a:p>
          <a:p>
            <a:pPr marL="431799" lvl="2" indent="-143933" algn="l">
              <a:lnSpc>
                <a:spcPts val="1399"/>
              </a:lnSpc>
              <a:spcBef>
                <a:spcPct val="0"/>
              </a:spcBef>
              <a:buAutoNum type="alphaLcPeriod"/>
            </a:pPr>
            <a:r>
              <a:rPr lang="en-US" sz="9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Cost: Command spends 5 resources </a:t>
            </a:r>
          </a:p>
        </p:txBody>
      </p:sp>
      <p:grpSp>
        <p:nvGrpSpPr>
          <p:cNvPr id="12" name="Group 12" descr="Problem card for game"/>
          <p:cNvGrpSpPr/>
          <p:nvPr/>
        </p:nvGrpSpPr>
        <p:grpSpPr>
          <a:xfrm>
            <a:off x="7222412" y="275552"/>
            <a:ext cx="2880000" cy="3780000"/>
            <a:chOff x="0" y="0"/>
            <a:chExt cx="804037" cy="1055299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804038" cy="1055299"/>
            </a:xfrm>
            <a:custGeom>
              <a:avLst/>
              <a:gdLst/>
              <a:ahLst/>
              <a:cxnLst/>
              <a:rect l="l" t="t" r="r" b="b"/>
              <a:pathLst>
                <a:path w="804038" h="1055299">
                  <a:moveTo>
                    <a:pt x="0" y="0"/>
                  </a:moveTo>
                  <a:lnTo>
                    <a:pt x="804038" y="0"/>
                  </a:lnTo>
                  <a:lnTo>
                    <a:pt x="804038" y="1055299"/>
                  </a:lnTo>
                  <a:lnTo>
                    <a:pt x="0" y="1055299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0" y="-28575"/>
              <a:ext cx="804037" cy="108387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31" name="TextBox 31"/>
          <p:cNvSpPr txBox="1"/>
          <p:nvPr/>
        </p:nvSpPr>
        <p:spPr>
          <a:xfrm>
            <a:off x="7967497" y="361412"/>
            <a:ext cx="2018120" cy="3232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Problem</a:t>
            </a:r>
          </a:p>
        </p:txBody>
      </p:sp>
      <p:sp>
        <p:nvSpPr>
          <p:cNvPr id="16" name="Freeform 16" descr="Stop sign"/>
          <p:cNvSpPr/>
          <p:nvPr/>
        </p:nvSpPr>
        <p:spPr>
          <a:xfrm>
            <a:off x="7336178" y="321340"/>
            <a:ext cx="480195" cy="480195"/>
          </a:xfrm>
          <a:custGeom>
            <a:avLst/>
            <a:gdLst/>
            <a:ahLst/>
            <a:cxnLst/>
            <a:rect l="l" t="t" r="r" b="b"/>
            <a:pathLst>
              <a:path w="480195" h="480195">
                <a:moveTo>
                  <a:pt x="0" y="0"/>
                </a:moveTo>
                <a:lnTo>
                  <a:pt x="480195" y="0"/>
                </a:lnTo>
                <a:lnTo>
                  <a:pt x="480195" y="480195"/>
                </a:lnTo>
                <a:lnTo>
                  <a:pt x="0" y="48019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9" name="TextBox 19"/>
          <p:cNvSpPr txBox="1"/>
          <p:nvPr/>
        </p:nvSpPr>
        <p:spPr>
          <a:xfrm>
            <a:off x="7336178" y="870815"/>
            <a:ext cx="2649439" cy="290931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344"/>
              </a:lnSpc>
              <a:spcBef>
                <a:spcPct val="0"/>
              </a:spcBef>
            </a:pPr>
            <a:r>
              <a:rPr lang="en-US" sz="96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Problem:</a:t>
            </a:r>
            <a:r>
              <a:rPr lang="en-US" sz="96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An asylum seeker with limited English proficiency is separated from her children after being transported to a different warming shelter.</a:t>
            </a:r>
          </a:p>
          <a:p>
            <a:pPr algn="l">
              <a:lnSpc>
                <a:spcPts val="1344"/>
              </a:lnSpc>
              <a:spcBef>
                <a:spcPct val="0"/>
              </a:spcBef>
            </a:pPr>
            <a:endParaRPr lang="en-US" sz="96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344"/>
              </a:lnSpc>
              <a:spcBef>
                <a:spcPct val="0"/>
              </a:spcBef>
            </a:pPr>
            <a:r>
              <a:rPr lang="en-US" sz="96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Impact on Metrics: </a:t>
            </a:r>
          </a:p>
          <a:p>
            <a:pPr marL="207264" lvl="1" indent="-103632" algn="l">
              <a:lnSpc>
                <a:spcPts val="1344"/>
              </a:lnSpc>
              <a:buFont typeface="Arial"/>
              <a:buChar char="•"/>
            </a:pPr>
            <a:r>
              <a:rPr lang="en-US" sz="96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Decrease all Metrics by 1 </a:t>
            </a:r>
          </a:p>
          <a:p>
            <a:pPr marL="207264" lvl="1" indent="-103632" algn="l">
              <a:lnSpc>
                <a:spcPts val="1344"/>
              </a:lnSpc>
              <a:buFont typeface="Arial"/>
              <a:buChar char="•"/>
            </a:pPr>
            <a:r>
              <a:rPr lang="en-US" sz="96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Decrease Situation Progression by 1 </a:t>
            </a:r>
          </a:p>
          <a:p>
            <a:pPr algn="l">
              <a:lnSpc>
                <a:spcPts val="1344"/>
              </a:lnSpc>
            </a:pPr>
            <a:endParaRPr lang="en-US" sz="96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344"/>
              </a:lnSpc>
              <a:spcBef>
                <a:spcPct val="0"/>
              </a:spcBef>
            </a:pPr>
            <a:r>
              <a:rPr lang="en-US" sz="96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Pick </a:t>
            </a:r>
            <a:r>
              <a:rPr lang="en-US" sz="960" b="1" u="sng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one </a:t>
            </a:r>
            <a:r>
              <a:rPr lang="en-US" sz="96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option below:</a:t>
            </a:r>
          </a:p>
          <a:p>
            <a:pPr marL="207264" lvl="1" indent="-103632" algn="l">
              <a:lnSpc>
                <a:spcPts val="1344"/>
              </a:lnSpc>
              <a:buAutoNum type="arabicPeriod"/>
            </a:pPr>
            <a:r>
              <a:rPr lang="en-US" sz="96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96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Establish Family Reunification Center:</a:t>
            </a:r>
          </a:p>
          <a:p>
            <a:pPr marL="414528" lvl="2" indent="-138176" algn="l">
              <a:lnSpc>
                <a:spcPts val="1344"/>
              </a:lnSpc>
              <a:spcBef>
                <a:spcPct val="0"/>
              </a:spcBef>
              <a:buAutoNum type="alphaLcPeriod"/>
            </a:pPr>
            <a:r>
              <a:rPr lang="en-US" sz="96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Effect: Increase Community Trust by 1 </a:t>
            </a:r>
          </a:p>
          <a:p>
            <a:pPr marL="414528" lvl="2" indent="-138176" algn="l">
              <a:lnSpc>
                <a:spcPts val="1344"/>
              </a:lnSpc>
              <a:spcBef>
                <a:spcPct val="0"/>
              </a:spcBef>
              <a:buAutoNum type="alphaLcPeriod"/>
            </a:pPr>
            <a:r>
              <a:rPr lang="en-US" sz="96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Cost: Finance spends 5 resources</a:t>
            </a:r>
          </a:p>
          <a:p>
            <a:pPr marL="207264" lvl="1" indent="-103632" algn="l">
              <a:lnSpc>
                <a:spcPts val="1344"/>
              </a:lnSpc>
              <a:buAutoNum type="arabicPeriod"/>
            </a:pPr>
            <a:r>
              <a:rPr lang="en-US" sz="96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Partner with Local Immigrant Support Organizations:</a:t>
            </a:r>
          </a:p>
          <a:p>
            <a:pPr marL="414528" lvl="2" indent="-138176" algn="l">
              <a:lnSpc>
                <a:spcPts val="1344"/>
              </a:lnSpc>
              <a:spcBef>
                <a:spcPct val="0"/>
              </a:spcBef>
              <a:buAutoNum type="alphaLcPeriod"/>
            </a:pPr>
            <a:r>
              <a:rPr lang="en-US" sz="96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Effect: Increase Health Equity by 1 </a:t>
            </a:r>
          </a:p>
          <a:p>
            <a:pPr marL="414528" lvl="2" indent="-138176" algn="l">
              <a:lnSpc>
                <a:spcPts val="1344"/>
              </a:lnSpc>
              <a:spcBef>
                <a:spcPct val="0"/>
              </a:spcBef>
              <a:buAutoNum type="alphaLcPeriod"/>
            </a:pPr>
            <a:r>
              <a:rPr lang="en-US" sz="96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Cost: Command spends 5 resources</a:t>
            </a:r>
          </a:p>
        </p:txBody>
      </p:sp>
      <p:grpSp>
        <p:nvGrpSpPr>
          <p:cNvPr id="20" name="Group 20" descr="Problem card for game"/>
          <p:cNvGrpSpPr/>
          <p:nvPr/>
        </p:nvGrpSpPr>
        <p:grpSpPr>
          <a:xfrm rot="-5400000">
            <a:off x="1084441" y="3862388"/>
            <a:ext cx="2880000" cy="3780000"/>
            <a:chOff x="0" y="0"/>
            <a:chExt cx="804037" cy="1055299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804038" cy="1055299"/>
            </a:xfrm>
            <a:custGeom>
              <a:avLst/>
              <a:gdLst/>
              <a:ahLst/>
              <a:cxnLst/>
              <a:rect l="l" t="t" r="r" b="b"/>
              <a:pathLst>
                <a:path w="804038" h="1055299">
                  <a:moveTo>
                    <a:pt x="0" y="0"/>
                  </a:moveTo>
                  <a:lnTo>
                    <a:pt x="804038" y="0"/>
                  </a:lnTo>
                  <a:lnTo>
                    <a:pt x="804038" y="1055299"/>
                  </a:lnTo>
                  <a:lnTo>
                    <a:pt x="0" y="1055299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0" y="-28575"/>
              <a:ext cx="804037" cy="108387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34" name="Freeform 34" descr="Stop sign"/>
          <p:cNvSpPr/>
          <p:nvPr/>
        </p:nvSpPr>
        <p:spPr>
          <a:xfrm rot="-5400000">
            <a:off x="756000" y="6598383"/>
            <a:ext cx="480195" cy="480195"/>
          </a:xfrm>
          <a:custGeom>
            <a:avLst/>
            <a:gdLst/>
            <a:ahLst/>
            <a:cxnLst/>
            <a:rect l="l" t="t" r="r" b="b"/>
            <a:pathLst>
              <a:path w="480195" h="480195">
                <a:moveTo>
                  <a:pt x="0" y="0"/>
                </a:moveTo>
                <a:lnTo>
                  <a:pt x="480195" y="0"/>
                </a:lnTo>
                <a:lnTo>
                  <a:pt x="480195" y="480195"/>
                </a:lnTo>
                <a:lnTo>
                  <a:pt x="0" y="48019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2" name="TextBox 32"/>
          <p:cNvSpPr txBox="1"/>
          <p:nvPr/>
        </p:nvSpPr>
        <p:spPr>
          <a:xfrm rot="-5400000">
            <a:off x="-129552" y="5237215"/>
            <a:ext cx="2018120" cy="3232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Problem</a:t>
            </a:r>
          </a:p>
        </p:txBody>
      </p:sp>
      <p:sp>
        <p:nvSpPr>
          <p:cNvPr id="23" name="TextBox 23"/>
          <p:cNvSpPr txBox="1"/>
          <p:nvPr/>
        </p:nvSpPr>
        <p:spPr>
          <a:xfrm rot="-5400000">
            <a:off x="1398241" y="4309809"/>
            <a:ext cx="2649439" cy="29090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357"/>
              </a:lnSpc>
              <a:spcBef>
                <a:spcPct val="0"/>
              </a:spcBef>
            </a:pPr>
            <a:r>
              <a:rPr lang="en-US" sz="969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Problem:</a:t>
            </a:r>
            <a:r>
              <a:rPr lang="en-US" sz="96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Extended blackout affects an area with many medically vulnerable residents</a:t>
            </a:r>
          </a:p>
          <a:p>
            <a:pPr algn="l">
              <a:lnSpc>
                <a:spcPts val="1357"/>
              </a:lnSpc>
              <a:spcBef>
                <a:spcPct val="0"/>
              </a:spcBef>
            </a:pPr>
            <a:endParaRPr lang="en-US" sz="969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357"/>
              </a:lnSpc>
              <a:spcBef>
                <a:spcPct val="0"/>
              </a:spcBef>
            </a:pPr>
            <a:r>
              <a:rPr lang="en-US" sz="969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Impact on Metrics: </a:t>
            </a:r>
          </a:p>
          <a:p>
            <a:pPr marL="209422" lvl="1" indent="-104711" algn="l">
              <a:lnSpc>
                <a:spcPts val="1357"/>
              </a:lnSpc>
              <a:buFont typeface="Arial"/>
              <a:buChar char="•"/>
            </a:pPr>
            <a:r>
              <a:rPr lang="en-US" sz="96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Decrease all Metrics by 1 </a:t>
            </a:r>
          </a:p>
          <a:p>
            <a:pPr marL="209422" lvl="1" indent="-104711" algn="l">
              <a:lnSpc>
                <a:spcPts val="1357"/>
              </a:lnSpc>
              <a:buFont typeface="Arial"/>
              <a:buChar char="•"/>
            </a:pPr>
            <a:r>
              <a:rPr lang="en-US" sz="96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Decrease Situation Progression by 1 </a:t>
            </a:r>
          </a:p>
          <a:p>
            <a:pPr algn="l">
              <a:lnSpc>
                <a:spcPts val="1357"/>
              </a:lnSpc>
            </a:pPr>
            <a:endParaRPr lang="en-US" sz="969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357"/>
              </a:lnSpc>
              <a:spcBef>
                <a:spcPct val="0"/>
              </a:spcBef>
            </a:pPr>
            <a:r>
              <a:rPr lang="en-US" sz="969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Pick </a:t>
            </a:r>
            <a:r>
              <a:rPr lang="en-US" sz="969" b="1" u="sng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one </a:t>
            </a:r>
            <a:r>
              <a:rPr lang="en-US" sz="969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option below:</a:t>
            </a:r>
          </a:p>
          <a:p>
            <a:pPr marL="209422" lvl="1" indent="-104711" algn="l">
              <a:lnSpc>
                <a:spcPts val="1357"/>
              </a:lnSpc>
              <a:buAutoNum type="arabicPeriod"/>
            </a:pPr>
            <a:r>
              <a:rPr lang="en-US" sz="969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Conduct Door-to-Door Wellness Checks:</a:t>
            </a:r>
          </a:p>
          <a:p>
            <a:pPr marL="418845" lvl="2" indent="-139615" algn="l">
              <a:lnSpc>
                <a:spcPts val="1357"/>
              </a:lnSpc>
              <a:spcBef>
                <a:spcPct val="0"/>
              </a:spcBef>
              <a:buAutoNum type="alphaLcPeriod"/>
            </a:pPr>
            <a:r>
              <a:rPr lang="en-US" sz="96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Effect: Increase Responder Morale by 1   </a:t>
            </a:r>
          </a:p>
          <a:p>
            <a:pPr marL="418845" lvl="2" indent="-139615" algn="l">
              <a:lnSpc>
                <a:spcPts val="1357"/>
              </a:lnSpc>
              <a:spcBef>
                <a:spcPct val="0"/>
              </a:spcBef>
              <a:buAutoNum type="alphaLcPeriod"/>
            </a:pPr>
            <a:r>
              <a:rPr lang="en-US" sz="96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Cost: Operations spends 5resources </a:t>
            </a:r>
          </a:p>
          <a:p>
            <a:pPr marL="209422" lvl="1" indent="-104711" algn="l">
              <a:lnSpc>
                <a:spcPts val="1357"/>
              </a:lnSpc>
              <a:buAutoNum type="arabicPeriod"/>
            </a:pPr>
            <a:r>
              <a:rPr lang="en-US" sz="969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Coordinate Emergency Medical Equipment Delivery:</a:t>
            </a:r>
          </a:p>
          <a:p>
            <a:pPr marL="418845" lvl="2" indent="-139615" algn="l">
              <a:lnSpc>
                <a:spcPts val="1357"/>
              </a:lnSpc>
              <a:spcBef>
                <a:spcPct val="0"/>
              </a:spcBef>
              <a:buAutoNum type="alphaLcPeriod"/>
            </a:pPr>
            <a:r>
              <a:rPr lang="en-US" sz="96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Effect: Increase Health Equity by 1 </a:t>
            </a:r>
          </a:p>
          <a:p>
            <a:pPr marL="418845" lvl="2" indent="-139615" algn="l">
              <a:lnSpc>
                <a:spcPts val="1357"/>
              </a:lnSpc>
              <a:spcBef>
                <a:spcPct val="0"/>
              </a:spcBef>
              <a:buAutoNum type="alphaLcPeriod"/>
            </a:pPr>
            <a:r>
              <a:rPr lang="en-US" sz="96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Cost: Logistics spends 5 resources </a:t>
            </a:r>
          </a:p>
        </p:txBody>
      </p:sp>
      <p:grpSp>
        <p:nvGrpSpPr>
          <p:cNvPr id="24" name="Group 24" descr="Problem card for game"/>
          <p:cNvGrpSpPr/>
          <p:nvPr/>
        </p:nvGrpSpPr>
        <p:grpSpPr>
          <a:xfrm rot="5400000">
            <a:off x="5647833" y="3825475"/>
            <a:ext cx="2880000" cy="3780000"/>
            <a:chOff x="0" y="0"/>
            <a:chExt cx="804037" cy="1055299"/>
          </a:xfrm>
        </p:grpSpPr>
        <p:sp>
          <p:nvSpPr>
            <p:cNvPr id="25" name="Freeform 25"/>
            <p:cNvSpPr/>
            <p:nvPr/>
          </p:nvSpPr>
          <p:spPr>
            <a:xfrm>
              <a:off x="0" y="0"/>
              <a:ext cx="804038" cy="1055299"/>
            </a:xfrm>
            <a:custGeom>
              <a:avLst/>
              <a:gdLst/>
              <a:ahLst/>
              <a:cxnLst/>
              <a:rect l="l" t="t" r="r" b="b"/>
              <a:pathLst>
                <a:path w="804038" h="1055299">
                  <a:moveTo>
                    <a:pt x="0" y="0"/>
                  </a:moveTo>
                  <a:lnTo>
                    <a:pt x="804038" y="0"/>
                  </a:lnTo>
                  <a:lnTo>
                    <a:pt x="804038" y="1055299"/>
                  </a:lnTo>
                  <a:lnTo>
                    <a:pt x="0" y="1055299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TextBox 26"/>
            <p:cNvSpPr txBox="1"/>
            <p:nvPr/>
          </p:nvSpPr>
          <p:spPr>
            <a:xfrm>
              <a:off x="0" y="-28575"/>
              <a:ext cx="804037" cy="108387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8" name="Freeform 28" descr="Stop sign"/>
          <p:cNvSpPr/>
          <p:nvPr/>
        </p:nvSpPr>
        <p:spPr>
          <a:xfrm rot="-5400000">
            <a:off x="5254425" y="6563903"/>
            <a:ext cx="480195" cy="480195"/>
          </a:xfrm>
          <a:custGeom>
            <a:avLst/>
            <a:gdLst/>
            <a:ahLst/>
            <a:cxnLst/>
            <a:rect l="l" t="t" r="r" b="b"/>
            <a:pathLst>
              <a:path w="480195" h="480195">
                <a:moveTo>
                  <a:pt x="0" y="0"/>
                </a:moveTo>
                <a:lnTo>
                  <a:pt x="480195" y="0"/>
                </a:lnTo>
                <a:lnTo>
                  <a:pt x="480195" y="480194"/>
                </a:lnTo>
                <a:lnTo>
                  <a:pt x="0" y="4801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3" name="TextBox 33"/>
          <p:cNvSpPr txBox="1"/>
          <p:nvPr/>
        </p:nvSpPr>
        <p:spPr>
          <a:xfrm rot="-5400000">
            <a:off x="4466413" y="5237215"/>
            <a:ext cx="2018120" cy="3232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Problem</a:t>
            </a:r>
          </a:p>
        </p:txBody>
      </p:sp>
      <p:sp>
        <p:nvSpPr>
          <p:cNvPr id="27" name="TextBox 27"/>
          <p:cNvSpPr txBox="1"/>
          <p:nvPr/>
        </p:nvSpPr>
        <p:spPr>
          <a:xfrm rot="-5400000">
            <a:off x="5844819" y="4308387"/>
            <a:ext cx="2651424" cy="290992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310"/>
              </a:lnSpc>
              <a:spcBef>
                <a:spcPct val="0"/>
              </a:spcBef>
            </a:pPr>
            <a:r>
              <a:rPr lang="en-US" sz="936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Problem:</a:t>
            </a:r>
            <a:r>
              <a:rPr lang="en-US" sz="936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Multiple senior citizens in a low-income, multistory apartment building have wheelchairs and walkers and cannot self-evacuate.</a:t>
            </a:r>
          </a:p>
          <a:p>
            <a:pPr algn="l">
              <a:lnSpc>
                <a:spcPts val="1310"/>
              </a:lnSpc>
              <a:spcBef>
                <a:spcPct val="0"/>
              </a:spcBef>
            </a:pPr>
            <a:endParaRPr lang="en-US" sz="936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310"/>
              </a:lnSpc>
            </a:pPr>
            <a:r>
              <a:rPr lang="en-US" sz="936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Impact on Metrics: </a:t>
            </a:r>
          </a:p>
          <a:p>
            <a:pPr marL="202113" lvl="1" indent="-101057" algn="l">
              <a:lnSpc>
                <a:spcPts val="1310"/>
              </a:lnSpc>
              <a:buFont typeface="Arial"/>
              <a:buChar char="•"/>
            </a:pPr>
            <a:r>
              <a:rPr lang="en-US" sz="936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Decrease all Metrics by 1 </a:t>
            </a:r>
          </a:p>
          <a:p>
            <a:pPr marL="202113" lvl="1" indent="-101057" algn="l">
              <a:lnSpc>
                <a:spcPts val="1310"/>
              </a:lnSpc>
              <a:buFont typeface="Arial"/>
              <a:buChar char="•"/>
            </a:pPr>
            <a:r>
              <a:rPr lang="en-US" sz="936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Decrease Situation Progression by 1 </a:t>
            </a:r>
          </a:p>
          <a:p>
            <a:pPr algn="l">
              <a:lnSpc>
                <a:spcPts val="1310"/>
              </a:lnSpc>
            </a:pPr>
            <a:endParaRPr lang="en-US" sz="936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310"/>
              </a:lnSpc>
              <a:spcBef>
                <a:spcPct val="0"/>
              </a:spcBef>
            </a:pPr>
            <a:r>
              <a:rPr lang="en-US" sz="936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Pick </a:t>
            </a:r>
            <a:r>
              <a:rPr lang="en-US" sz="936" b="1" u="sng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one </a:t>
            </a:r>
            <a:r>
              <a:rPr lang="en-US" sz="936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option below:</a:t>
            </a:r>
          </a:p>
          <a:p>
            <a:pPr marL="202113" lvl="1" indent="-101057" algn="l">
              <a:lnSpc>
                <a:spcPts val="1310"/>
              </a:lnSpc>
              <a:buAutoNum type="arabicPeriod"/>
            </a:pPr>
            <a:r>
              <a:rPr lang="en-US" sz="936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936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Establish Temporary Shelter for Residents:</a:t>
            </a:r>
          </a:p>
          <a:p>
            <a:pPr marL="404226" lvl="2" indent="-134742" algn="l">
              <a:lnSpc>
                <a:spcPts val="1310"/>
              </a:lnSpc>
              <a:spcBef>
                <a:spcPct val="0"/>
              </a:spcBef>
              <a:buAutoNum type="alphaLcPeriod"/>
            </a:pPr>
            <a:r>
              <a:rPr lang="en-US" sz="936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Effect: Increase Community Trust by 1 </a:t>
            </a:r>
          </a:p>
          <a:p>
            <a:pPr marL="404226" lvl="2" indent="-134742" algn="l">
              <a:lnSpc>
                <a:spcPts val="1310"/>
              </a:lnSpc>
              <a:spcBef>
                <a:spcPct val="0"/>
              </a:spcBef>
              <a:buAutoNum type="alphaLcPeriod"/>
            </a:pPr>
            <a:r>
              <a:rPr lang="en-US" sz="936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Cost: Logistics spends 5resources </a:t>
            </a:r>
          </a:p>
          <a:p>
            <a:pPr marL="202113" lvl="1" indent="-101057" algn="l">
              <a:lnSpc>
                <a:spcPts val="1310"/>
              </a:lnSpc>
              <a:buAutoNum type="arabicPeriod"/>
            </a:pPr>
            <a:r>
              <a:rPr lang="en-US" sz="936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Coordinate with Fire Department for Priority Rescue:</a:t>
            </a:r>
          </a:p>
          <a:p>
            <a:pPr marL="404226" lvl="2" indent="-134742" algn="l">
              <a:lnSpc>
                <a:spcPts val="1310"/>
              </a:lnSpc>
              <a:spcBef>
                <a:spcPct val="0"/>
              </a:spcBef>
              <a:buAutoNum type="alphaLcPeriod"/>
            </a:pPr>
            <a:r>
              <a:rPr lang="en-US" sz="936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Effect: Increase Health Equity by 1 </a:t>
            </a:r>
          </a:p>
          <a:p>
            <a:pPr marL="404226" lvl="2" indent="-134742" algn="l">
              <a:lnSpc>
                <a:spcPts val="1310"/>
              </a:lnSpc>
              <a:spcBef>
                <a:spcPct val="0"/>
              </a:spcBef>
              <a:buAutoNum type="alphaLcPeriod"/>
            </a:pPr>
            <a:r>
              <a:rPr lang="en-US" sz="936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Cost: Operations spends 5 resources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itle 34">
            <a:extLst>
              <a:ext uri="{FF2B5EF4-FFF2-40B4-BE49-F238E27FC236}">
                <a16:creationId xmlns:a16="http://schemas.microsoft.com/office/drawing/2014/main" id="{EA7D46ED-EED5-EAF9-477A-45E8C6C1F6A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7200" y="-1143000"/>
            <a:ext cx="8229600" cy="11430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Activity cards</a:t>
            </a:r>
          </a:p>
        </p:txBody>
      </p:sp>
      <p:grpSp>
        <p:nvGrpSpPr>
          <p:cNvPr id="2" name="Group 2" descr="Activity card for game"/>
          <p:cNvGrpSpPr/>
          <p:nvPr/>
        </p:nvGrpSpPr>
        <p:grpSpPr>
          <a:xfrm>
            <a:off x="189713" y="275552"/>
            <a:ext cx="2880000" cy="3780000"/>
            <a:chOff x="0" y="0"/>
            <a:chExt cx="804037" cy="105529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04038" cy="1055299"/>
            </a:xfrm>
            <a:custGeom>
              <a:avLst/>
              <a:gdLst/>
              <a:ahLst/>
              <a:cxnLst/>
              <a:rect l="l" t="t" r="r" b="b"/>
              <a:pathLst>
                <a:path w="804038" h="1055299">
                  <a:moveTo>
                    <a:pt x="0" y="0"/>
                  </a:moveTo>
                  <a:lnTo>
                    <a:pt x="804038" y="0"/>
                  </a:lnTo>
                  <a:lnTo>
                    <a:pt x="804038" y="1055299"/>
                  </a:lnTo>
                  <a:lnTo>
                    <a:pt x="0" y="1055299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804037" cy="108387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32" name="Freeform 32" descr="person running"/>
          <p:cNvSpPr/>
          <p:nvPr/>
        </p:nvSpPr>
        <p:spPr>
          <a:xfrm>
            <a:off x="284028" y="367127"/>
            <a:ext cx="382873" cy="363381"/>
          </a:xfrm>
          <a:custGeom>
            <a:avLst/>
            <a:gdLst/>
            <a:ahLst/>
            <a:cxnLst/>
            <a:rect l="l" t="t" r="r" b="b"/>
            <a:pathLst>
              <a:path w="382873" h="363381">
                <a:moveTo>
                  <a:pt x="0" y="0"/>
                </a:moveTo>
                <a:lnTo>
                  <a:pt x="382873" y="0"/>
                </a:lnTo>
                <a:lnTo>
                  <a:pt x="382873" y="363382"/>
                </a:lnTo>
                <a:lnTo>
                  <a:pt x="0" y="36338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TextBox 9"/>
          <p:cNvSpPr txBox="1"/>
          <p:nvPr/>
        </p:nvSpPr>
        <p:spPr>
          <a:xfrm>
            <a:off x="996097" y="329280"/>
            <a:ext cx="2018120" cy="3232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Activity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284028" y="720343"/>
            <a:ext cx="2689814" cy="31897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38"/>
              </a:lnSpc>
              <a:spcBef>
                <a:spcPct val="0"/>
              </a:spcBef>
            </a:pPr>
            <a:r>
              <a:rPr lang="en-US" sz="117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Deploy Emergency Response Teams</a:t>
            </a:r>
          </a:p>
          <a:p>
            <a:pPr algn="l">
              <a:lnSpc>
                <a:spcPts val="1638"/>
              </a:lnSpc>
              <a:spcBef>
                <a:spcPct val="0"/>
              </a:spcBef>
            </a:pPr>
            <a:endParaRPr lang="en-US" sz="1170" b="1">
              <a:solidFill>
                <a:srgbClr val="000000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l">
              <a:lnSpc>
                <a:spcPts val="1638"/>
              </a:lnSpc>
            </a:pPr>
            <a:r>
              <a:rPr lang="en-US" sz="117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Description: </a:t>
            </a:r>
            <a:r>
              <a:rPr lang="en-US" sz="117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Send specialized teams to assist vulnerable populations affected by the power outage, including the elderly, disabled, and medically dependent individuals.</a:t>
            </a:r>
          </a:p>
          <a:p>
            <a:pPr algn="l">
              <a:lnSpc>
                <a:spcPts val="1638"/>
              </a:lnSpc>
            </a:pPr>
            <a:endParaRPr lang="en-US" sz="117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638"/>
              </a:lnSpc>
              <a:spcBef>
                <a:spcPct val="0"/>
              </a:spcBef>
            </a:pPr>
            <a:r>
              <a:rPr lang="en-US" sz="117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Impact on Metrics:</a:t>
            </a:r>
          </a:p>
          <a:p>
            <a:pPr marL="252603" lvl="1" indent="-126301" algn="l">
              <a:lnSpc>
                <a:spcPts val="1638"/>
              </a:lnSpc>
              <a:buFont typeface="Arial"/>
              <a:buChar char="•"/>
            </a:pPr>
            <a:r>
              <a:rPr lang="en-US" sz="117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Increase Situation Progression by 1 </a:t>
            </a:r>
          </a:p>
          <a:p>
            <a:pPr marL="252603" lvl="1" indent="-126301" algn="l">
              <a:lnSpc>
                <a:spcPts val="1638"/>
              </a:lnSpc>
              <a:buFont typeface="Arial"/>
              <a:buChar char="•"/>
            </a:pPr>
            <a:r>
              <a:rPr lang="en-US" sz="117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Increase Health Care Capacity by 1 </a:t>
            </a:r>
          </a:p>
          <a:p>
            <a:pPr algn="l">
              <a:lnSpc>
                <a:spcPts val="1638"/>
              </a:lnSpc>
            </a:pPr>
            <a:endParaRPr lang="en-US" sz="117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638"/>
              </a:lnSpc>
              <a:spcBef>
                <a:spcPct val="0"/>
              </a:spcBef>
            </a:pPr>
            <a:r>
              <a:rPr lang="en-US" sz="117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Cost:</a:t>
            </a:r>
            <a:r>
              <a:rPr lang="en-US" sz="117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Operations spends 10 resources </a:t>
            </a:r>
          </a:p>
        </p:txBody>
      </p:sp>
      <p:grpSp>
        <p:nvGrpSpPr>
          <p:cNvPr id="10" name="Group 10" descr="Activity card for game"/>
          <p:cNvGrpSpPr/>
          <p:nvPr/>
        </p:nvGrpSpPr>
        <p:grpSpPr>
          <a:xfrm>
            <a:off x="3659642" y="275552"/>
            <a:ext cx="2880000" cy="3780000"/>
            <a:chOff x="0" y="0"/>
            <a:chExt cx="804037" cy="1055299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804038" cy="1055299"/>
            </a:xfrm>
            <a:custGeom>
              <a:avLst/>
              <a:gdLst/>
              <a:ahLst/>
              <a:cxnLst/>
              <a:rect l="l" t="t" r="r" b="b"/>
              <a:pathLst>
                <a:path w="804038" h="1055299">
                  <a:moveTo>
                    <a:pt x="0" y="0"/>
                  </a:moveTo>
                  <a:lnTo>
                    <a:pt x="804038" y="0"/>
                  </a:lnTo>
                  <a:lnTo>
                    <a:pt x="804038" y="1055299"/>
                  </a:lnTo>
                  <a:lnTo>
                    <a:pt x="0" y="1055299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0" y="-28575"/>
              <a:ext cx="804037" cy="108387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30" name="Freeform 30" descr="person running"/>
          <p:cNvSpPr/>
          <p:nvPr/>
        </p:nvSpPr>
        <p:spPr>
          <a:xfrm>
            <a:off x="3774922" y="367127"/>
            <a:ext cx="382873" cy="363381"/>
          </a:xfrm>
          <a:custGeom>
            <a:avLst/>
            <a:gdLst/>
            <a:ahLst/>
            <a:cxnLst/>
            <a:rect l="l" t="t" r="r" b="b"/>
            <a:pathLst>
              <a:path w="382873" h="363381">
                <a:moveTo>
                  <a:pt x="0" y="0"/>
                </a:moveTo>
                <a:lnTo>
                  <a:pt x="382874" y="0"/>
                </a:lnTo>
                <a:lnTo>
                  <a:pt x="382874" y="363382"/>
                </a:lnTo>
                <a:lnTo>
                  <a:pt x="0" y="36338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8" name="TextBox 18"/>
          <p:cNvSpPr txBox="1"/>
          <p:nvPr/>
        </p:nvSpPr>
        <p:spPr>
          <a:xfrm>
            <a:off x="4406235" y="329027"/>
            <a:ext cx="2018120" cy="3232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Activity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3774922" y="783259"/>
            <a:ext cx="2649439" cy="278719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819"/>
              </a:lnSpc>
            </a:pPr>
            <a:r>
              <a:rPr lang="en-US" sz="1299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Establish Accessible Shelters</a:t>
            </a:r>
          </a:p>
          <a:p>
            <a:pPr algn="l">
              <a:lnSpc>
                <a:spcPts val="1819"/>
              </a:lnSpc>
            </a:pPr>
            <a:endParaRPr lang="en-US" sz="1299" b="1">
              <a:solidFill>
                <a:srgbClr val="000000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l">
              <a:lnSpc>
                <a:spcPts val="1679"/>
              </a:lnSpc>
            </a:pPr>
            <a:r>
              <a:rPr lang="en-US" sz="1199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Description: </a:t>
            </a:r>
            <a:r>
              <a:rPr lang="en-US" sz="11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Set up emergency shelters with accommodations for people with disabilities and other access/functional needs.</a:t>
            </a:r>
          </a:p>
          <a:p>
            <a:pPr algn="l">
              <a:lnSpc>
                <a:spcPts val="1679"/>
              </a:lnSpc>
            </a:pPr>
            <a:endParaRPr lang="en-US" sz="1199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679"/>
              </a:lnSpc>
              <a:spcBef>
                <a:spcPct val="0"/>
              </a:spcBef>
            </a:pPr>
            <a:r>
              <a:rPr lang="en-US" sz="1199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Impact on metrics:</a:t>
            </a:r>
          </a:p>
          <a:p>
            <a:pPr marL="259078" lvl="1" indent="-129539" algn="l">
              <a:lnSpc>
                <a:spcPts val="1679"/>
              </a:lnSpc>
              <a:buFont typeface="Arial"/>
              <a:buChar char="•"/>
            </a:pPr>
            <a:r>
              <a:rPr lang="en-US" sz="11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Increase Health Equity by 1 </a:t>
            </a:r>
          </a:p>
          <a:p>
            <a:pPr marL="259078" lvl="1" indent="-129539" algn="l">
              <a:lnSpc>
                <a:spcPts val="1679"/>
              </a:lnSpc>
              <a:buFont typeface="Arial"/>
              <a:buChar char="•"/>
            </a:pPr>
            <a:r>
              <a:rPr lang="en-US" sz="11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Increase Responder Morale by 1 </a:t>
            </a:r>
          </a:p>
          <a:p>
            <a:pPr algn="l">
              <a:lnSpc>
                <a:spcPts val="1679"/>
              </a:lnSpc>
            </a:pPr>
            <a:endParaRPr lang="en-US" sz="1199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730"/>
              </a:lnSpc>
              <a:spcBef>
                <a:spcPct val="0"/>
              </a:spcBef>
            </a:pPr>
            <a:r>
              <a:rPr lang="en-US" sz="1236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Cost: </a:t>
            </a:r>
            <a:r>
              <a:rPr lang="en-US" sz="1236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Logistics and Finance each spend 5 resources</a:t>
            </a:r>
          </a:p>
        </p:txBody>
      </p:sp>
      <p:grpSp>
        <p:nvGrpSpPr>
          <p:cNvPr id="13" name="Group 13" descr="Activity card for game"/>
          <p:cNvGrpSpPr/>
          <p:nvPr/>
        </p:nvGrpSpPr>
        <p:grpSpPr>
          <a:xfrm>
            <a:off x="7222412" y="275552"/>
            <a:ext cx="2880000" cy="3780000"/>
            <a:chOff x="0" y="0"/>
            <a:chExt cx="804037" cy="1055299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804038" cy="1055299"/>
            </a:xfrm>
            <a:custGeom>
              <a:avLst/>
              <a:gdLst/>
              <a:ahLst/>
              <a:cxnLst/>
              <a:rect l="l" t="t" r="r" b="b"/>
              <a:pathLst>
                <a:path w="804038" h="1055299">
                  <a:moveTo>
                    <a:pt x="0" y="0"/>
                  </a:moveTo>
                  <a:lnTo>
                    <a:pt x="804038" y="0"/>
                  </a:lnTo>
                  <a:lnTo>
                    <a:pt x="804038" y="1055299"/>
                  </a:lnTo>
                  <a:lnTo>
                    <a:pt x="0" y="1055299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0" y="-28575"/>
              <a:ext cx="804037" cy="108387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31" name="Freeform 31" descr="person running"/>
          <p:cNvSpPr/>
          <p:nvPr/>
        </p:nvSpPr>
        <p:spPr>
          <a:xfrm>
            <a:off x="7369035" y="367127"/>
            <a:ext cx="382873" cy="363381"/>
          </a:xfrm>
          <a:custGeom>
            <a:avLst/>
            <a:gdLst/>
            <a:ahLst/>
            <a:cxnLst/>
            <a:rect l="l" t="t" r="r" b="b"/>
            <a:pathLst>
              <a:path w="382873" h="363381">
                <a:moveTo>
                  <a:pt x="0" y="0"/>
                </a:moveTo>
                <a:lnTo>
                  <a:pt x="382874" y="0"/>
                </a:lnTo>
                <a:lnTo>
                  <a:pt x="382874" y="363382"/>
                </a:lnTo>
                <a:lnTo>
                  <a:pt x="0" y="36338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9" name="TextBox 19"/>
          <p:cNvSpPr txBox="1"/>
          <p:nvPr/>
        </p:nvSpPr>
        <p:spPr>
          <a:xfrm>
            <a:off x="7971991" y="329027"/>
            <a:ext cx="2018120" cy="3232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Activity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7336178" y="782485"/>
            <a:ext cx="2649439" cy="33413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79"/>
              </a:lnSpc>
              <a:spcBef>
                <a:spcPct val="0"/>
              </a:spcBef>
            </a:pPr>
            <a:r>
              <a:rPr lang="en-US" sz="12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Activate Community Warming Center MOUs</a:t>
            </a:r>
          </a:p>
          <a:p>
            <a:pPr algn="l">
              <a:lnSpc>
                <a:spcPts val="1679"/>
              </a:lnSpc>
              <a:spcBef>
                <a:spcPct val="0"/>
              </a:spcBef>
            </a:pPr>
            <a:endParaRPr lang="en-US" sz="1200" b="1">
              <a:solidFill>
                <a:srgbClr val="000000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l">
              <a:lnSpc>
                <a:spcPts val="1679"/>
              </a:lnSpc>
              <a:spcBef>
                <a:spcPct val="0"/>
              </a:spcBef>
            </a:pPr>
            <a:r>
              <a:rPr lang="en-US" sz="12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Description: </a:t>
            </a:r>
            <a:r>
              <a:rPr lang="en-US" sz="12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Warming centers are set up across the city according to existing agreements with partners in the community.</a:t>
            </a:r>
          </a:p>
          <a:p>
            <a:pPr algn="l">
              <a:lnSpc>
                <a:spcPts val="1679"/>
              </a:lnSpc>
              <a:spcBef>
                <a:spcPct val="0"/>
              </a:spcBef>
            </a:pPr>
            <a:endParaRPr lang="en-US" sz="120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679"/>
              </a:lnSpc>
              <a:spcBef>
                <a:spcPct val="0"/>
              </a:spcBef>
            </a:pPr>
            <a:r>
              <a:rPr lang="en-US" sz="12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Impact on Metrics</a:t>
            </a: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Increase Situation Progression by 1 </a:t>
            </a: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Increase Health Care Capacity by 1 </a:t>
            </a:r>
          </a:p>
          <a:p>
            <a:pPr algn="l">
              <a:lnSpc>
                <a:spcPts val="1679"/>
              </a:lnSpc>
            </a:pPr>
            <a:endParaRPr lang="en-US" sz="120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679"/>
              </a:lnSpc>
              <a:spcBef>
                <a:spcPct val="0"/>
              </a:spcBef>
            </a:pPr>
            <a:r>
              <a:rPr lang="en-US" sz="12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Cost: </a:t>
            </a:r>
            <a:r>
              <a:rPr lang="en-US" sz="12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Finance spends 10 resources</a:t>
            </a:r>
          </a:p>
          <a:p>
            <a:pPr algn="l">
              <a:lnSpc>
                <a:spcPts val="1679"/>
              </a:lnSpc>
              <a:spcBef>
                <a:spcPct val="0"/>
              </a:spcBef>
            </a:pPr>
            <a:endParaRPr lang="en-US" sz="120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grpSp>
        <p:nvGrpSpPr>
          <p:cNvPr id="20" name="Group 20" descr="Activity card for game"/>
          <p:cNvGrpSpPr/>
          <p:nvPr/>
        </p:nvGrpSpPr>
        <p:grpSpPr>
          <a:xfrm rot="-5400000">
            <a:off x="925464" y="3891687"/>
            <a:ext cx="2880000" cy="3780000"/>
            <a:chOff x="0" y="0"/>
            <a:chExt cx="804037" cy="1055299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804038" cy="1055299"/>
            </a:xfrm>
            <a:custGeom>
              <a:avLst/>
              <a:gdLst/>
              <a:ahLst/>
              <a:cxnLst/>
              <a:rect l="l" t="t" r="r" b="b"/>
              <a:pathLst>
                <a:path w="804038" h="1055299">
                  <a:moveTo>
                    <a:pt x="0" y="0"/>
                  </a:moveTo>
                  <a:lnTo>
                    <a:pt x="804038" y="0"/>
                  </a:lnTo>
                  <a:lnTo>
                    <a:pt x="804038" y="1055299"/>
                  </a:lnTo>
                  <a:lnTo>
                    <a:pt x="0" y="1055299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0" y="-28575"/>
              <a:ext cx="804037" cy="108387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33" name="Freeform 33" descr="person running"/>
          <p:cNvSpPr/>
          <p:nvPr/>
        </p:nvSpPr>
        <p:spPr>
          <a:xfrm rot="-5400000">
            <a:off x="669654" y="6725122"/>
            <a:ext cx="382873" cy="363381"/>
          </a:xfrm>
          <a:custGeom>
            <a:avLst/>
            <a:gdLst/>
            <a:ahLst/>
            <a:cxnLst/>
            <a:rect l="l" t="t" r="r" b="b"/>
            <a:pathLst>
              <a:path w="382873" h="363381">
                <a:moveTo>
                  <a:pt x="0" y="0"/>
                </a:moveTo>
                <a:lnTo>
                  <a:pt x="382873" y="0"/>
                </a:lnTo>
                <a:lnTo>
                  <a:pt x="382873" y="363381"/>
                </a:lnTo>
                <a:lnTo>
                  <a:pt x="0" y="36338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6" name="TextBox 26"/>
          <p:cNvSpPr txBox="1"/>
          <p:nvPr/>
        </p:nvSpPr>
        <p:spPr>
          <a:xfrm rot="-5400000">
            <a:off x="240020" y="4785141"/>
            <a:ext cx="1106284" cy="3232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Activity</a:t>
            </a:r>
          </a:p>
        </p:txBody>
      </p:sp>
      <p:sp>
        <p:nvSpPr>
          <p:cNvPr id="28" name="TextBox 28"/>
          <p:cNvSpPr txBox="1"/>
          <p:nvPr/>
        </p:nvSpPr>
        <p:spPr>
          <a:xfrm rot="-5400000">
            <a:off x="1287075" y="4210252"/>
            <a:ext cx="2650546" cy="31686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78"/>
              </a:lnSpc>
              <a:spcBef>
                <a:spcPct val="0"/>
              </a:spcBef>
            </a:pPr>
            <a:r>
              <a:rPr lang="en-US" sz="1199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Provide Multilingual Emergency Communications</a:t>
            </a:r>
          </a:p>
          <a:p>
            <a:pPr algn="l">
              <a:lnSpc>
                <a:spcPts val="1678"/>
              </a:lnSpc>
              <a:spcBef>
                <a:spcPct val="0"/>
              </a:spcBef>
            </a:pPr>
            <a:endParaRPr lang="en-US" sz="1199" b="1">
              <a:solidFill>
                <a:srgbClr val="000000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l">
              <a:lnSpc>
                <a:spcPts val="1678"/>
              </a:lnSpc>
            </a:pPr>
            <a:r>
              <a:rPr lang="en-US" sz="1199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Description: </a:t>
            </a:r>
            <a:r>
              <a:rPr lang="en-US" sz="11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Distribute critical information in multiple languages spoken in the community.</a:t>
            </a:r>
          </a:p>
          <a:p>
            <a:pPr algn="l">
              <a:lnSpc>
                <a:spcPts val="1678"/>
              </a:lnSpc>
            </a:pPr>
            <a:endParaRPr lang="en-US" sz="1199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678"/>
              </a:lnSpc>
            </a:pPr>
            <a:r>
              <a:rPr lang="en-US" sz="1199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Impact on metrics:</a:t>
            </a:r>
          </a:p>
          <a:p>
            <a:pPr marL="258871" lvl="1" indent="-129436" algn="l">
              <a:lnSpc>
                <a:spcPts val="1678"/>
              </a:lnSpc>
              <a:buFont typeface="Arial"/>
              <a:buChar char="•"/>
            </a:pPr>
            <a:r>
              <a:rPr lang="en-US" sz="11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Increase Health Equity by 1 </a:t>
            </a:r>
          </a:p>
          <a:p>
            <a:pPr marL="258871" lvl="1" indent="-129436" algn="l">
              <a:lnSpc>
                <a:spcPts val="1678"/>
              </a:lnSpc>
              <a:buFont typeface="Arial"/>
              <a:buChar char="•"/>
            </a:pPr>
            <a:r>
              <a:rPr lang="en-US" sz="11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Increase Community Trust by 1 </a:t>
            </a:r>
          </a:p>
          <a:p>
            <a:pPr algn="l">
              <a:lnSpc>
                <a:spcPts val="1678"/>
              </a:lnSpc>
            </a:pPr>
            <a:endParaRPr lang="en-US" sz="1199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678"/>
              </a:lnSpc>
            </a:pPr>
            <a:r>
              <a:rPr lang="en-US" sz="1199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Cost: </a:t>
            </a:r>
            <a:r>
              <a:rPr lang="en-US" sz="11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Command and Planning each spend 5 resources </a:t>
            </a:r>
          </a:p>
          <a:p>
            <a:pPr algn="l">
              <a:lnSpc>
                <a:spcPts val="1818"/>
              </a:lnSpc>
            </a:pPr>
            <a:endParaRPr lang="en-US" sz="1199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818"/>
              </a:lnSpc>
              <a:spcBef>
                <a:spcPct val="0"/>
              </a:spcBef>
            </a:pPr>
            <a:endParaRPr lang="en-US" sz="1199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grpSp>
        <p:nvGrpSpPr>
          <p:cNvPr id="23" name="Group 23" descr="Activity card for game"/>
          <p:cNvGrpSpPr/>
          <p:nvPr/>
        </p:nvGrpSpPr>
        <p:grpSpPr>
          <a:xfrm rot="-5400000">
            <a:off x="6311909" y="3891687"/>
            <a:ext cx="2880000" cy="3780000"/>
            <a:chOff x="0" y="0"/>
            <a:chExt cx="804037" cy="1055299"/>
          </a:xfrm>
        </p:grpSpPr>
        <p:sp>
          <p:nvSpPr>
            <p:cNvPr id="24" name="Freeform 24"/>
            <p:cNvSpPr/>
            <p:nvPr/>
          </p:nvSpPr>
          <p:spPr>
            <a:xfrm>
              <a:off x="0" y="0"/>
              <a:ext cx="804038" cy="1055299"/>
            </a:xfrm>
            <a:custGeom>
              <a:avLst/>
              <a:gdLst/>
              <a:ahLst/>
              <a:cxnLst/>
              <a:rect l="l" t="t" r="r" b="b"/>
              <a:pathLst>
                <a:path w="804038" h="1055299">
                  <a:moveTo>
                    <a:pt x="0" y="0"/>
                  </a:moveTo>
                  <a:lnTo>
                    <a:pt x="804038" y="0"/>
                  </a:lnTo>
                  <a:lnTo>
                    <a:pt x="804038" y="1055299"/>
                  </a:lnTo>
                  <a:lnTo>
                    <a:pt x="0" y="1055299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0" y="-28575"/>
              <a:ext cx="804037" cy="108387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34" name="Freeform 34" descr="person running"/>
          <p:cNvSpPr/>
          <p:nvPr/>
        </p:nvSpPr>
        <p:spPr>
          <a:xfrm rot="-5400000">
            <a:off x="5990094" y="6787839"/>
            <a:ext cx="382873" cy="363381"/>
          </a:xfrm>
          <a:custGeom>
            <a:avLst/>
            <a:gdLst/>
            <a:ahLst/>
            <a:cxnLst/>
            <a:rect l="l" t="t" r="r" b="b"/>
            <a:pathLst>
              <a:path w="382873" h="363381">
                <a:moveTo>
                  <a:pt x="0" y="0"/>
                </a:moveTo>
                <a:lnTo>
                  <a:pt x="382873" y="0"/>
                </a:lnTo>
                <a:lnTo>
                  <a:pt x="382873" y="363382"/>
                </a:lnTo>
                <a:lnTo>
                  <a:pt x="0" y="36338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7" name="TextBox 27"/>
          <p:cNvSpPr txBox="1"/>
          <p:nvPr/>
        </p:nvSpPr>
        <p:spPr>
          <a:xfrm rot="-5400000">
            <a:off x="5560460" y="4785141"/>
            <a:ext cx="1106284" cy="3232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Activity</a:t>
            </a:r>
          </a:p>
        </p:txBody>
      </p:sp>
      <p:sp>
        <p:nvSpPr>
          <p:cNvPr id="29" name="TextBox 29"/>
          <p:cNvSpPr txBox="1"/>
          <p:nvPr/>
        </p:nvSpPr>
        <p:spPr>
          <a:xfrm rot="-5400000">
            <a:off x="6565547" y="4235699"/>
            <a:ext cx="2637555" cy="308754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14"/>
              </a:lnSpc>
              <a:spcBef>
                <a:spcPct val="0"/>
              </a:spcBef>
            </a:pPr>
            <a:r>
              <a:rPr lang="en-US" sz="1153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Emergency Medical Equipment Support</a:t>
            </a:r>
          </a:p>
          <a:p>
            <a:pPr algn="l">
              <a:lnSpc>
                <a:spcPts val="1614"/>
              </a:lnSpc>
              <a:spcBef>
                <a:spcPct val="0"/>
              </a:spcBef>
            </a:pPr>
            <a:endParaRPr lang="en-US" sz="1153" b="1">
              <a:solidFill>
                <a:srgbClr val="000000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l">
              <a:lnSpc>
                <a:spcPts val="1614"/>
              </a:lnSpc>
            </a:pPr>
            <a:r>
              <a:rPr lang="en-US" sz="1153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•Description: </a:t>
            </a:r>
            <a:r>
              <a:rPr lang="en-US" sz="1153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A pediatric cancer center is running out of specialized batteries for medication pumps used at home.</a:t>
            </a:r>
          </a:p>
          <a:p>
            <a:pPr algn="l">
              <a:lnSpc>
                <a:spcPts val="1614"/>
              </a:lnSpc>
            </a:pPr>
            <a:endParaRPr lang="en-US" sz="1153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614"/>
              </a:lnSpc>
              <a:spcBef>
                <a:spcPct val="0"/>
              </a:spcBef>
            </a:pPr>
            <a:r>
              <a:rPr lang="en-US" sz="1153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Impact on Metrics:</a:t>
            </a:r>
          </a:p>
          <a:p>
            <a:pPr marL="249030" lvl="1" indent="-124515" algn="l">
              <a:lnSpc>
                <a:spcPts val="1614"/>
              </a:lnSpc>
              <a:buFont typeface="Arial"/>
              <a:buChar char="•"/>
            </a:pPr>
            <a:r>
              <a:rPr lang="en-US" sz="1153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Increase Responder Morale by 1 </a:t>
            </a:r>
          </a:p>
          <a:p>
            <a:pPr marL="249030" lvl="1" indent="-124515" algn="l">
              <a:lnSpc>
                <a:spcPts val="1614"/>
              </a:lnSpc>
              <a:buFont typeface="Arial"/>
              <a:buChar char="•"/>
            </a:pPr>
            <a:r>
              <a:rPr lang="en-US" sz="1153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Increase Health Care Capacity by 1  </a:t>
            </a:r>
          </a:p>
          <a:p>
            <a:pPr algn="l">
              <a:lnSpc>
                <a:spcPts val="1614"/>
              </a:lnSpc>
            </a:pPr>
            <a:endParaRPr lang="en-US" sz="1153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614"/>
              </a:lnSpc>
            </a:pPr>
            <a:r>
              <a:rPr lang="en-US" sz="1153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Cost: </a:t>
            </a:r>
            <a:r>
              <a:rPr lang="en-US" sz="1153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Logistics and Finance each spend 5 resources</a:t>
            </a:r>
          </a:p>
          <a:p>
            <a:pPr algn="l">
              <a:lnSpc>
                <a:spcPts val="1046"/>
              </a:lnSpc>
              <a:spcBef>
                <a:spcPct val="0"/>
              </a:spcBef>
            </a:pPr>
            <a:endParaRPr lang="en-US" sz="1153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 descr="Activity card for game"/>
          <p:cNvGrpSpPr/>
          <p:nvPr/>
        </p:nvGrpSpPr>
        <p:grpSpPr>
          <a:xfrm>
            <a:off x="189713" y="275552"/>
            <a:ext cx="2880000" cy="3780000"/>
            <a:chOff x="0" y="0"/>
            <a:chExt cx="804037" cy="105529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04038" cy="1055299"/>
            </a:xfrm>
            <a:custGeom>
              <a:avLst/>
              <a:gdLst/>
              <a:ahLst/>
              <a:cxnLst/>
              <a:rect l="l" t="t" r="r" b="b"/>
              <a:pathLst>
                <a:path w="804038" h="1055299">
                  <a:moveTo>
                    <a:pt x="0" y="0"/>
                  </a:moveTo>
                  <a:lnTo>
                    <a:pt x="804038" y="0"/>
                  </a:lnTo>
                  <a:lnTo>
                    <a:pt x="804038" y="1055299"/>
                  </a:lnTo>
                  <a:lnTo>
                    <a:pt x="0" y="1055299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804037" cy="108387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295828" y="963112"/>
            <a:ext cx="2649439" cy="29768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819"/>
              </a:lnSpc>
              <a:spcBef>
                <a:spcPct val="0"/>
              </a:spcBef>
            </a:pPr>
            <a:r>
              <a:rPr lang="en-US" sz="1299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Coordinate with utility companies to prioritize power restoration.</a:t>
            </a:r>
          </a:p>
          <a:p>
            <a:pPr algn="l">
              <a:lnSpc>
                <a:spcPts val="1819"/>
              </a:lnSpc>
              <a:spcBef>
                <a:spcPct val="0"/>
              </a:spcBef>
            </a:pPr>
            <a:endParaRPr lang="en-US" sz="1299" b="1" dirty="0">
              <a:solidFill>
                <a:srgbClr val="000000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l">
              <a:lnSpc>
                <a:spcPts val="1819"/>
              </a:lnSpc>
              <a:spcBef>
                <a:spcPct val="0"/>
              </a:spcBef>
            </a:pPr>
            <a:r>
              <a:rPr lang="en-US" sz="1299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Impact on Metrics:</a:t>
            </a:r>
          </a:p>
          <a:p>
            <a:pPr marL="280669" lvl="1" indent="-140335" algn="l">
              <a:lnSpc>
                <a:spcPts val="1819"/>
              </a:lnSpc>
              <a:buFont typeface="Arial"/>
              <a:buChar char="•"/>
            </a:pPr>
            <a:r>
              <a:rPr lang="en-US" sz="1299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Increase Situation Progression by 1 </a:t>
            </a:r>
          </a:p>
          <a:p>
            <a:pPr marL="280669" lvl="1" indent="-140335" algn="l">
              <a:lnSpc>
                <a:spcPts val="1819"/>
              </a:lnSpc>
              <a:buFont typeface="Arial"/>
              <a:buChar char="•"/>
            </a:pPr>
            <a:r>
              <a:rPr lang="en-US" sz="1299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Increase Health Care Capacity by 1  </a:t>
            </a:r>
          </a:p>
          <a:p>
            <a:pPr algn="l">
              <a:lnSpc>
                <a:spcPts val="1819"/>
              </a:lnSpc>
            </a:pPr>
            <a:endParaRPr lang="en-US" sz="1299" dirty="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819"/>
              </a:lnSpc>
              <a:spcBef>
                <a:spcPct val="0"/>
              </a:spcBef>
            </a:pPr>
            <a:r>
              <a:rPr lang="en-US" sz="1299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Cost: </a:t>
            </a:r>
            <a:r>
              <a:rPr lang="en-US" sz="1299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Command and Planning each spend 5 resources</a:t>
            </a:r>
          </a:p>
          <a:p>
            <a:pPr algn="l">
              <a:lnSpc>
                <a:spcPts val="1819"/>
              </a:lnSpc>
              <a:spcBef>
                <a:spcPct val="0"/>
              </a:spcBef>
            </a:pPr>
            <a:endParaRPr lang="en-US" sz="1299" dirty="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954769" y="329027"/>
            <a:ext cx="2018120" cy="3232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Activity</a:t>
            </a:r>
          </a:p>
        </p:txBody>
      </p:sp>
      <p:grpSp>
        <p:nvGrpSpPr>
          <p:cNvPr id="10" name="Group 10" descr="Activity card for game"/>
          <p:cNvGrpSpPr/>
          <p:nvPr/>
        </p:nvGrpSpPr>
        <p:grpSpPr>
          <a:xfrm>
            <a:off x="3659642" y="275552"/>
            <a:ext cx="2880000" cy="3780000"/>
            <a:chOff x="0" y="0"/>
            <a:chExt cx="804037" cy="1055299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804038" cy="1055299"/>
            </a:xfrm>
            <a:custGeom>
              <a:avLst/>
              <a:gdLst/>
              <a:ahLst/>
              <a:cxnLst/>
              <a:rect l="l" t="t" r="r" b="b"/>
              <a:pathLst>
                <a:path w="804038" h="1055299">
                  <a:moveTo>
                    <a:pt x="0" y="0"/>
                  </a:moveTo>
                  <a:lnTo>
                    <a:pt x="804038" y="0"/>
                  </a:lnTo>
                  <a:lnTo>
                    <a:pt x="804038" y="1055299"/>
                  </a:lnTo>
                  <a:lnTo>
                    <a:pt x="0" y="1055299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0" y="-28575"/>
              <a:ext cx="804037" cy="108387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6" name="TextBox 16"/>
          <p:cNvSpPr txBox="1"/>
          <p:nvPr/>
        </p:nvSpPr>
        <p:spPr>
          <a:xfrm>
            <a:off x="3741949" y="734512"/>
            <a:ext cx="2715387" cy="32054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819"/>
              </a:lnSpc>
              <a:spcBef>
                <a:spcPct val="0"/>
              </a:spcBef>
            </a:pPr>
            <a:r>
              <a:rPr lang="en-US" sz="1299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Conduct door-to-door wellness checks in areas with vulnerable populations.</a:t>
            </a:r>
          </a:p>
          <a:p>
            <a:pPr algn="l">
              <a:lnSpc>
                <a:spcPts val="1819"/>
              </a:lnSpc>
              <a:spcBef>
                <a:spcPct val="0"/>
              </a:spcBef>
            </a:pPr>
            <a:endParaRPr lang="en-US" sz="1299" b="1">
              <a:solidFill>
                <a:srgbClr val="000000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l">
              <a:lnSpc>
                <a:spcPts val="1819"/>
              </a:lnSpc>
              <a:spcBef>
                <a:spcPct val="0"/>
              </a:spcBef>
            </a:pPr>
            <a:r>
              <a:rPr lang="en-US" sz="12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</a:t>
            </a:r>
            <a:r>
              <a:rPr lang="en-US" sz="1299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mpact on Metrics:</a:t>
            </a:r>
          </a:p>
          <a:p>
            <a:pPr marL="280669" lvl="1" indent="-140335" algn="l">
              <a:lnSpc>
                <a:spcPts val="1819"/>
              </a:lnSpc>
              <a:buFont typeface="Arial"/>
              <a:buChar char="•"/>
            </a:pPr>
            <a:r>
              <a:rPr lang="en-US" sz="12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Increase Health Care Capacity by 1 </a:t>
            </a:r>
          </a:p>
          <a:p>
            <a:pPr marL="280669" lvl="1" indent="-140335" algn="l">
              <a:lnSpc>
                <a:spcPts val="1819"/>
              </a:lnSpc>
              <a:buFont typeface="Arial"/>
              <a:buChar char="•"/>
            </a:pPr>
            <a:r>
              <a:rPr lang="en-US" sz="12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Increase Community Trust by 1 </a:t>
            </a:r>
          </a:p>
          <a:p>
            <a:pPr marL="280669" lvl="1" indent="-140335" algn="l">
              <a:lnSpc>
                <a:spcPts val="1819"/>
              </a:lnSpc>
              <a:buFont typeface="Arial"/>
              <a:buChar char="•"/>
            </a:pPr>
            <a:r>
              <a:rPr lang="en-US" sz="12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Decrease Responder Morale by 1 </a:t>
            </a:r>
          </a:p>
          <a:p>
            <a:pPr algn="l">
              <a:lnSpc>
                <a:spcPts val="1819"/>
              </a:lnSpc>
            </a:pPr>
            <a:endParaRPr lang="en-US" sz="1299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819"/>
              </a:lnSpc>
            </a:pPr>
            <a:r>
              <a:rPr lang="en-US" sz="1299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Cost: </a:t>
            </a:r>
            <a:r>
              <a:rPr lang="en-US" sz="12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Operations spends 10 resources</a:t>
            </a:r>
          </a:p>
        </p:txBody>
      </p:sp>
      <p:grpSp>
        <p:nvGrpSpPr>
          <p:cNvPr id="13" name="Group 13" descr="Activity card for game"/>
          <p:cNvGrpSpPr/>
          <p:nvPr/>
        </p:nvGrpSpPr>
        <p:grpSpPr>
          <a:xfrm>
            <a:off x="7174787" y="275552"/>
            <a:ext cx="2880000" cy="3780000"/>
            <a:chOff x="0" y="0"/>
            <a:chExt cx="804037" cy="1055299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804038" cy="1055299"/>
            </a:xfrm>
            <a:custGeom>
              <a:avLst/>
              <a:gdLst/>
              <a:ahLst/>
              <a:cxnLst/>
              <a:rect l="l" t="t" r="r" b="b"/>
              <a:pathLst>
                <a:path w="804038" h="1055299">
                  <a:moveTo>
                    <a:pt x="0" y="0"/>
                  </a:moveTo>
                  <a:lnTo>
                    <a:pt x="804038" y="0"/>
                  </a:lnTo>
                  <a:lnTo>
                    <a:pt x="804038" y="1055299"/>
                  </a:lnTo>
                  <a:lnTo>
                    <a:pt x="0" y="1055299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0" y="-28575"/>
              <a:ext cx="804037" cy="108387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l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7" name="TextBox 17"/>
          <p:cNvSpPr txBox="1"/>
          <p:nvPr/>
        </p:nvSpPr>
        <p:spPr>
          <a:xfrm>
            <a:off x="4406235" y="329027"/>
            <a:ext cx="2018120" cy="3232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Activity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7967497" y="329027"/>
            <a:ext cx="2018120" cy="3232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Activity</a:t>
            </a:r>
          </a:p>
        </p:txBody>
      </p:sp>
      <p:grpSp>
        <p:nvGrpSpPr>
          <p:cNvPr id="19" name="Group 19" descr="Activity card for game"/>
          <p:cNvGrpSpPr/>
          <p:nvPr/>
        </p:nvGrpSpPr>
        <p:grpSpPr>
          <a:xfrm rot="-5400000">
            <a:off x="1035359" y="3891687"/>
            <a:ext cx="2880000" cy="3780000"/>
            <a:chOff x="0" y="0"/>
            <a:chExt cx="804037" cy="1055299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804038" cy="1055299"/>
            </a:xfrm>
            <a:custGeom>
              <a:avLst/>
              <a:gdLst/>
              <a:ahLst/>
              <a:cxnLst/>
              <a:rect l="l" t="t" r="r" b="b"/>
              <a:pathLst>
                <a:path w="804038" h="1055299">
                  <a:moveTo>
                    <a:pt x="0" y="0"/>
                  </a:moveTo>
                  <a:lnTo>
                    <a:pt x="804038" y="0"/>
                  </a:lnTo>
                  <a:lnTo>
                    <a:pt x="804038" y="1055299"/>
                  </a:lnTo>
                  <a:lnTo>
                    <a:pt x="0" y="1055299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-28575"/>
              <a:ext cx="804037" cy="108387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22" name="Group 22" descr="Activity card for game"/>
          <p:cNvGrpSpPr/>
          <p:nvPr/>
        </p:nvGrpSpPr>
        <p:grpSpPr>
          <a:xfrm rot="5400000">
            <a:off x="6208695" y="3779386"/>
            <a:ext cx="2880000" cy="3780000"/>
            <a:chOff x="0" y="0"/>
            <a:chExt cx="804037" cy="1055299"/>
          </a:xfrm>
        </p:grpSpPr>
        <p:sp>
          <p:nvSpPr>
            <p:cNvPr id="23" name="Freeform 23"/>
            <p:cNvSpPr/>
            <p:nvPr/>
          </p:nvSpPr>
          <p:spPr>
            <a:xfrm>
              <a:off x="0" y="0"/>
              <a:ext cx="804038" cy="1055299"/>
            </a:xfrm>
            <a:custGeom>
              <a:avLst/>
              <a:gdLst/>
              <a:ahLst/>
              <a:cxnLst/>
              <a:rect l="l" t="t" r="r" b="b"/>
              <a:pathLst>
                <a:path w="804038" h="1055299">
                  <a:moveTo>
                    <a:pt x="0" y="0"/>
                  </a:moveTo>
                  <a:lnTo>
                    <a:pt x="804038" y="0"/>
                  </a:lnTo>
                  <a:lnTo>
                    <a:pt x="804038" y="1055299"/>
                  </a:lnTo>
                  <a:lnTo>
                    <a:pt x="0" y="1055299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0" y="-28575"/>
              <a:ext cx="804037" cy="108387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5" name="TextBox 25"/>
          <p:cNvSpPr txBox="1"/>
          <p:nvPr/>
        </p:nvSpPr>
        <p:spPr>
          <a:xfrm rot="-5400000">
            <a:off x="240020" y="4785141"/>
            <a:ext cx="1106284" cy="3232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Activity</a:t>
            </a:r>
          </a:p>
        </p:txBody>
      </p:sp>
      <p:sp>
        <p:nvSpPr>
          <p:cNvPr id="26" name="TextBox 26"/>
          <p:cNvSpPr txBox="1"/>
          <p:nvPr/>
        </p:nvSpPr>
        <p:spPr>
          <a:xfrm rot="-5400000">
            <a:off x="1310208" y="4207116"/>
            <a:ext cx="2712816" cy="314914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79"/>
              </a:lnSpc>
              <a:spcBef>
                <a:spcPct val="0"/>
              </a:spcBef>
            </a:pPr>
            <a:r>
              <a:rPr lang="en-US" sz="12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Partner with Community Organizations to Send Interpreters to Warming Shelters</a:t>
            </a:r>
          </a:p>
          <a:p>
            <a:pPr algn="l">
              <a:lnSpc>
                <a:spcPts val="1679"/>
              </a:lnSpc>
              <a:spcBef>
                <a:spcPct val="0"/>
              </a:spcBef>
            </a:pPr>
            <a:endParaRPr lang="en-US" sz="1200" b="1">
              <a:solidFill>
                <a:srgbClr val="000000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l">
              <a:lnSpc>
                <a:spcPts val="1679"/>
              </a:lnSpc>
            </a:pPr>
            <a:r>
              <a:rPr lang="en-US" sz="12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Description: </a:t>
            </a:r>
            <a:r>
              <a:rPr lang="en-US" sz="12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Distribute critical information in multiple languages spoken in the community.</a:t>
            </a:r>
          </a:p>
          <a:p>
            <a:pPr algn="l">
              <a:lnSpc>
                <a:spcPts val="1679"/>
              </a:lnSpc>
            </a:pPr>
            <a:endParaRPr lang="en-US" sz="120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679"/>
              </a:lnSpc>
            </a:pPr>
            <a:r>
              <a:rPr lang="en-US" sz="12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Impact on metrics:</a:t>
            </a: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Increase Health Equity by 1 </a:t>
            </a: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Increase Community Trust by 1 </a:t>
            </a:r>
          </a:p>
          <a:p>
            <a:pPr algn="l">
              <a:lnSpc>
                <a:spcPts val="1679"/>
              </a:lnSpc>
            </a:pPr>
            <a:endParaRPr lang="en-US" sz="120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679"/>
              </a:lnSpc>
            </a:pPr>
            <a:r>
              <a:rPr lang="en-US" sz="12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Cost:</a:t>
            </a:r>
            <a:r>
              <a:rPr lang="en-US" sz="12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Command spends 10 resources</a:t>
            </a:r>
          </a:p>
          <a:p>
            <a:pPr algn="l">
              <a:lnSpc>
                <a:spcPts val="1870"/>
              </a:lnSpc>
              <a:spcBef>
                <a:spcPct val="0"/>
              </a:spcBef>
            </a:pPr>
            <a:endParaRPr lang="en-US" sz="120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sp>
        <p:nvSpPr>
          <p:cNvPr id="27" name="TextBox 27"/>
          <p:cNvSpPr txBox="1"/>
          <p:nvPr/>
        </p:nvSpPr>
        <p:spPr>
          <a:xfrm rot="-5400000">
            <a:off x="5483652" y="4696308"/>
            <a:ext cx="1106284" cy="3232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Activity</a:t>
            </a:r>
          </a:p>
        </p:txBody>
      </p:sp>
      <p:sp>
        <p:nvSpPr>
          <p:cNvPr id="28" name="TextBox 28"/>
          <p:cNvSpPr txBox="1"/>
          <p:nvPr/>
        </p:nvSpPr>
        <p:spPr>
          <a:xfrm rot="-5400000">
            <a:off x="6465548" y="4254056"/>
            <a:ext cx="2705616" cy="28070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90"/>
              </a:lnSpc>
              <a:spcBef>
                <a:spcPct val="0"/>
              </a:spcBef>
            </a:pPr>
            <a:r>
              <a:rPr lang="en-US" sz="1136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Provide Mobility Assistance</a:t>
            </a:r>
          </a:p>
          <a:p>
            <a:pPr algn="l">
              <a:lnSpc>
                <a:spcPts val="1590"/>
              </a:lnSpc>
              <a:spcBef>
                <a:spcPct val="0"/>
              </a:spcBef>
            </a:pPr>
            <a:endParaRPr lang="en-US" sz="1136" b="1">
              <a:solidFill>
                <a:srgbClr val="000000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l">
              <a:lnSpc>
                <a:spcPts val="1590"/>
              </a:lnSpc>
            </a:pPr>
            <a:r>
              <a:rPr lang="en-US" sz="1136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Description: </a:t>
            </a:r>
            <a:r>
              <a:rPr lang="en-US" sz="1136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 medical equipment company offers to provide walkers and wheelchairs for use by the elderly at warming shelters.</a:t>
            </a:r>
          </a:p>
          <a:p>
            <a:pPr algn="l">
              <a:lnSpc>
                <a:spcPts val="1590"/>
              </a:lnSpc>
            </a:pPr>
            <a:endParaRPr lang="en-US" sz="1136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590"/>
              </a:lnSpc>
            </a:pPr>
            <a:r>
              <a:rPr lang="en-US" sz="1136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Impact on Metrics:</a:t>
            </a:r>
          </a:p>
          <a:p>
            <a:pPr marL="245292" lvl="1" indent="-122646" algn="l">
              <a:lnSpc>
                <a:spcPts val="1590"/>
              </a:lnSpc>
              <a:buFont typeface="Arial"/>
              <a:buChar char="•"/>
            </a:pPr>
            <a:r>
              <a:rPr lang="en-US" sz="1136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Increase Health Equity by 1 </a:t>
            </a:r>
          </a:p>
          <a:p>
            <a:pPr marL="245292" lvl="1" indent="-122646" algn="l">
              <a:lnSpc>
                <a:spcPts val="1590"/>
              </a:lnSpc>
              <a:buFont typeface="Arial"/>
              <a:buChar char="•"/>
            </a:pPr>
            <a:r>
              <a:rPr lang="en-US" sz="1136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Increase Responder Morale by 1 </a:t>
            </a:r>
          </a:p>
          <a:p>
            <a:pPr algn="l">
              <a:lnSpc>
                <a:spcPts val="1590"/>
              </a:lnSpc>
            </a:pPr>
            <a:endParaRPr lang="en-US" sz="1136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590"/>
              </a:lnSpc>
            </a:pPr>
            <a:r>
              <a:rPr lang="en-US" sz="1136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Cost: </a:t>
            </a:r>
            <a:r>
              <a:rPr lang="en-US" sz="1136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Command and Logistics each spend 5 resources</a:t>
            </a:r>
          </a:p>
          <a:p>
            <a:pPr algn="l">
              <a:lnSpc>
                <a:spcPts val="1870"/>
              </a:lnSpc>
              <a:spcBef>
                <a:spcPct val="0"/>
              </a:spcBef>
            </a:pPr>
            <a:endParaRPr lang="en-US" sz="1136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sp>
        <p:nvSpPr>
          <p:cNvPr id="29" name="TextBox 29"/>
          <p:cNvSpPr txBox="1"/>
          <p:nvPr/>
        </p:nvSpPr>
        <p:spPr>
          <a:xfrm>
            <a:off x="7270230" y="843087"/>
            <a:ext cx="2715387" cy="32124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59"/>
              </a:lnSpc>
              <a:spcBef>
                <a:spcPct val="0"/>
              </a:spcBef>
            </a:pPr>
            <a:r>
              <a:rPr lang="en-US" sz="1399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Develop a communication plan for regular updates to the public.</a:t>
            </a:r>
          </a:p>
          <a:p>
            <a:pPr algn="l">
              <a:lnSpc>
                <a:spcPts val="1959"/>
              </a:lnSpc>
              <a:spcBef>
                <a:spcPct val="0"/>
              </a:spcBef>
            </a:pPr>
            <a:endParaRPr lang="en-US" sz="1399" b="1">
              <a:solidFill>
                <a:srgbClr val="000000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l">
              <a:lnSpc>
                <a:spcPts val="1959"/>
              </a:lnSpc>
              <a:spcBef>
                <a:spcPct val="0"/>
              </a:spcBef>
            </a:pPr>
            <a:r>
              <a:rPr lang="en-US" sz="1399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Impact on Metrics:</a:t>
            </a:r>
          </a:p>
          <a:p>
            <a:pPr marL="302259" lvl="1" indent="-151129" algn="l">
              <a:lnSpc>
                <a:spcPts val="1959"/>
              </a:lnSpc>
              <a:buFont typeface="Arial"/>
              <a:buChar char="•"/>
            </a:pPr>
            <a:r>
              <a:rPr lang="en-US" sz="13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Increase Situation Progression by 1 </a:t>
            </a:r>
          </a:p>
          <a:p>
            <a:pPr marL="302259" lvl="1" indent="-151129" algn="l">
              <a:lnSpc>
                <a:spcPts val="1959"/>
              </a:lnSpc>
              <a:buFont typeface="Arial"/>
              <a:buChar char="•"/>
            </a:pPr>
            <a:r>
              <a:rPr lang="en-US" sz="13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Increase Community Trust by 1 </a:t>
            </a:r>
          </a:p>
          <a:p>
            <a:pPr algn="l">
              <a:lnSpc>
                <a:spcPts val="1959"/>
              </a:lnSpc>
            </a:pPr>
            <a:endParaRPr lang="en-US" sz="1399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959"/>
              </a:lnSpc>
            </a:pPr>
            <a:r>
              <a:rPr lang="en-US" sz="1399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Cost: </a:t>
            </a:r>
            <a:r>
              <a:rPr lang="en-US" sz="13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Command and Planning each spend 5 resources</a:t>
            </a:r>
          </a:p>
          <a:p>
            <a:pPr algn="l">
              <a:lnSpc>
                <a:spcPts val="1959"/>
              </a:lnSpc>
            </a:pPr>
            <a:endParaRPr lang="en-US" sz="1399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sp>
        <p:nvSpPr>
          <p:cNvPr id="30" name="Freeform 30" descr="person running&#10;"/>
          <p:cNvSpPr/>
          <p:nvPr/>
        </p:nvSpPr>
        <p:spPr>
          <a:xfrm rot="-5400000">
            <a:off x="5825274" y="6622309"/>
            <a:ext cx="382873" cy="363381"/>
          </a:xfrm>
          <a:custGeom>
            <a:avLst/>
            <a:gdLst/>
            <a:ahLst/>
            <a:cxnLst/>
            <a:rect l="l" t="t" r="r" b="b"/>
            <a:pathLst>
              <a:path w="382873" h="363381">
                <a:moveTo>
                  <a:pt x="0" y="0"/>
                </a:moveTo>
                <a:lnTo>
                  <a:pt x="382873" y="0"/>
                </a:lnTo>
                <a:lnTo>
                  <a:pt x="382873" y="363382"/>
                </a:lnTo>
                <a:lnTo>
                  <a:pt x="0" y="36338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1" name="Freeform 31" descr="person running"/>
          <p:cNvSpPr/>
          <p:nvPr/>
        </p:nvSpPr>
        <p:spPr>
          <a:xfrm rot="-5400000">
            <a:off x="669654" y="6746004"/>
            <a:ext cx="382873" cy="363381"/>
          </a:xfrm>
          <a:custGeom>
            <a:avLst/>
            <a:gdLst/>
            <a:ahLst/>
            <a:cxnLst/>
            <a:rect l="l" t="t" r="r" b="b"/>
            <a:pathLst>
              <a:path w="382873" h="363381">
                <a:moveTo>
                  <a:pt x="0" y="0"/>
                </a:moveTo>
                <a:lnTo>
                  <a:pt x="382873" y="0"/>
                </a:lnTo>
                <a:lnTo>
                  <a:pt x="382873" y="363382"/>
                </a:lnTo>
                <a:lnTo>
                  <a:pt x="0" y="36338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2" name="Freeform 32" descr="person running"/>
          <p:cNvSpPr/>
          <p:nvPr/>
        </p:nvSpPr>
        <p:spPr>
          <a:xfrm>
            <a:off x="3774922" y="367127"/>
            <a:ext cx="382873" cy="363381"/>
          </a:xfrm>
          <a:custGeom>
            <a:avLst/>
            <a:gdLst/>
            <a:ahLst/>
            <a:cxnLst/>
            <a:rect l="l" t="t" r="r" b="b"/>
            <a:pathLst>
              <a:path w="382873" h="363381">
                <a:moveTo>
                  <a:pt x="0" y="0"/>
                </a:moveTo>
                <a:lnTo>
                  <a:pt x="382874" y="0"/>
                </a:lnTo>
                <a:lnTo>
                  <a:pt x="382874" y="363382"/>
                </a:lnTo>
                <a:lnTo>
                  <a:pt x="0" y="36338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3" name="Freeform 33" descr="person running"/>
          <p:cNvSpPr/>
          <p:nvPr/>
        </p:nvSpPr>
        <p:spPr>
          <a:xfrm>
            <a:off x="296527" y="327994"/>
            <a:ext cx="382873" cy="363381"/>
          </a:xfrm>
          <a:custGeom>
            <a:avLst/>
            <a:gdLst/>
            <a:ahLst/>
            <a:cxnLst/>
            <a:rect l="l" t="t" r="r" b="b"/>
            <a:pathLst>
              <a:path w="382873" h="363381">
                <a:moveTo>
                  <a:pt x="0" y="0"/>
                </a:moveTo>
                <a:lnTo>
                  <a:pt x="382873" y="0"/>
                </a:lnTo>
                <a:lnTo>
                  <a:pt x="382873" y="363382"/>
                </a:lnTo>
                <a:lnTo>
                  <a:pt x="0" y="36338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4" name="Freeform 34" descr="person running"/>
          <p:cNvSpPr/>
          <p:nvPr/>
        </p:nvSpPr>
        <p:spPr>
          <a:xfrm>
            <a:off x="7339742" y="367127"/>
            <a:ext cx="382873" cy="363381"/>
          </a:xfrm>
          <a:custGeom>
            <a:avLst/>
            <a:gdLst/>
            <a:ahLst/>
            <a:cxnLst/>
            <a:rect l="l" t="t" r="r" b="b"/>
            <a:pathLst>
              <a:path w="382873" h="363381">
                <a:moveTo>
                  <a:pt x="0" y="0"/>
                </a:moveTo>
                <a:lnTo>
                  <a:pt x="382873" y="0"/>
                </a:lnTo>
                <a:lnTo>
                  <a:pt x="382873" y="363382"/>
                </a:lnTo>
                <a:lnTo>
                  <a:pt x="0" y="36338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5" name="Title 34">
            <a:extLst>
              <a:ext uri="{FF2B5EF4-FFF2-40B4-BE49-F238E27FC236}">
                <a16:creationId xmlns:a16="http://schemas.microsoft.com/office/drawing/2014/main" id="{90D3BAA1-F69D-8C11-25E4-8312B3ECB13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7200" y="-1143000"/>
            <a:ext cx="8229600" cy="11430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Activity cards #2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itle 34">
            <a:extLst>
              <a:ext uri="{FF2B5EF4-FFF2-40B4-BE49-F238E27FC236}">
                <a16:creationId xmlns:a16="http://schemas.microsoft.com/office/drawing/2014/main" id="{DD56B253-4DC0-E3C3-74BC-C8ED6A23160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7200" y="-1143000"/>
            <a:ext cx="8229600" cy="11430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Activity and advantage cards</a:t>
            </a:r>
          </a:p>
        </p:txBody>
      </p:sp>
      <p:grpSp>
        <p:nvGrpSpPr>
          <p:cNvPr id="2" name="Group 2" descr="Activity card for game"/>
          <p:cNvGrpSpPr/>
          <p:nvPr/>
        </p:nvGrpSpPr>
        <p:grpSpPr>
          <a:xfrm>
            <a:off x="189713" y="275552"/>
            <a:ext cx="2880000" cy="3780000"/>
            <a:chOff x="0" y="0"/>
            <a:chExt cx="804037" cy="105529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04038" cy="1055299"/>
            </a:xfrm>
            <a:custGeom>
              <a:avLst/>
              <a:gdLst/>
              <a:ahLst/>
              <a:cxnLst/>
              <a:rect l="l" t="t" r="r" b="b"/>
              <a:pathLst>
                <a:path w="804038" h="1055299">
                  <a:moveTo>
                    <a:pt x="0" y="0"/>
                  </a:moveTo>
                  <a:lnTo>
                    <a:pt x="804038" y="0"/>
                  </a:lnTo>
                  <a:lnTo>
                    <a:pt x="804038" y="1055299"/>
                  </a:lnTo>
                  <a:lnTo>
                    <a:pt x="0" y="1055299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804037" cy="108387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30" name="TextBox 30"/>
          <p:cNvSpPr txBox="1"/>
          <p:nvPr/>
        </p:nvSpPr>
        <p:spPr>
          <a:xfrm>
            <a:off x="954769" y="329027"/>
            <a:ext cx="2018120" cy="3232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Activity</a:t>
            </a:r>
          </a:p>
        </p:txBody>
      </p:sp>
      <p:sp>
        <p:nvSpPr>
          <p:cNvPr id="23" name="Freeform 23" descr="person running"/>
          <p:cNvSpPr/>
          <p:nvPr/>
        </p:nvSpPr>
        <p:spPr>
          <a:xfrm>
            <a:off x="249583" y="367127"/>
            <a:ext cx="382873" cy="363381"/>
          </a:xfrm>
          <a:custGeom>
            <a:avLst/>
            <a:gdLst/>
            <a:ahLst/>
            <a:cxnLst/>
            <a:rect l="l" t="t" r="r" b="b"/>
            <a:pathLst>
              <a:path w="382873" h="363381">
                <a:moveTo>
                  <a:pt x="0" y="0"/>
                </a:moveTo>
                <a:lnTo>
                  <a:pt x="382873" y="0"/>
                </a:lnTo>
                <a:lnTo>
                  <a:pt x="382873" y="363382"/>
                </a:lnTo>
                <a:lnTo>
                  <a:pt x="0" y="36338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6" name="TextBox 26"/>
          <p:cNvSpPr txBox="1"/>
          <p:nvPr/>
        </p:nvSpPr>
        <p:spPr>
          <a:xfrm>
            <a:off x="323450" y="888005"/>
            <a:ext cx="2649439" cy="31318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79"/>
              </a:lnSpc>
              <a:spcBef>
                <a:spcPct val="0"/>
              </a:spcBef>
            </a:pPr>
            <a:r>
              <a:rPr lang="en-US" sz="12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Medication Storage Solution</a:t>
            </a:r>
          </a:p>
          <a:p>
            <a:pPr algn="l">
              <a:lnSpc>
                <a:spcPts val="1679"/>
              </a:lnSpc>
              <a:spcBef>
                <a:spcPct val="0"/>
              </a:spcBef>
            </a:pPr>
            <a:endParaRPr lang="en-US" sz="1200" b="1">
              <a:solidFill>
                <a:srgbClr val="000000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l">
              <a:lnSpc>
                <a:spcPts val="1679"/>
              </a:lnSpc>
              <a:spcBef>
                <a:spcPct val="0"/>
              </a:spcBef>
            </a:pPr>
            <a:r>
              <a:rPr lang="en-US" sz="12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Description: </a:t>
            </a:r>
            <a:r>
              <a:rPr lang="en-US" sz="12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Contract local pharmacies to provide refrigerated storage for medications for people who cannot keep their medication cold at home.</a:t>
            </a:r>
          </a:p>
          <a:p>
            <a:pPr algn="l">
              <a:lnSpc>
                <a:spcPts val="1679"/>
              </a:lnSpc>
              <a:spcBef>
                <a:spcPct val="0"/>
              </a:spcBef>
            </a:pPr>
            <a:endParaRPr lang="en-US" sz="120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679"/>
              </a:lnSpc>
            </a:pPr>
            <a:r>
              <a:rPr lang="en-US" sz="12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Impact on Metrics:</a:t>
            </a: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Increase Health Care Capacity by 1 </a:t>
            </a: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Increase Responder Morale by 1 </a:t>
            </a:r>
          </a:p>
          <a:p>
            <a:pPr algn="l">
              <a:lnSpc>
                <a:spcPts val="1679"/>
              </a:lnSpc>
            </a:pPr>
            <a:endParaRPr lang="en-US" sz="120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679"/>
              </a:lnSpc>
              <a:spcBef>
                <a:spcPct val="0"/>
              </a:spcBef>
            </a:pPr>
            <a:r>
              <a:rPr lang="en-US" sz="12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Cost: </a:t>
            </a:r>
            <a:r>
              <a:rPr lang="en-US" sz="12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Finance spends 10 resources</a:t>
            </a:r>
          </a:p>
          <a:p>
            <a:pPr algn="l">
              <a:lnSpc>
                <a:spcPts val="1679"/>
              </a:lnSpc>
              <a:spcBef>
                <a:spcPct val="0"/>
              </a:spcBef>
            </a:pPr>
            <a:endParaRPr lang="en-US" sz="120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grpSp>
        <p:nvGrpSpPr>
          <p:cNvPr id="8" name="Group 8" descr="Activity card for game"/>
          <p:cNvGrpSpPr/>
          <p:nvPr/>
        </p:nvGrpSpPr>
        <p:grpSpPr>
          <a:xfrm>
            <a:off x="3659642" y="275552"/>
            <a:ext cx="2880000" cy="3780000"/>
            <a:chOff x="0" y="0"/>
            <a:chExt cx="804037" cy="1055299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804038" cy="1055299"/>
            </a:xfrm>
            <a:custGeom>
              <a:avLst/>
              <a:gdLst/>
              <a:ahLst/>
              <a:cxnLst/>
              <a:rect l="l" t="t" r="r" b="b"/>
              <a:pathLst>
                <a:path w="804038" h="1055299">
                  <a:moveTo>
                    <a:pt x="0" y="0"/>
                  </a:moveTo>
                  <a:lnTo>
                    <a:pt x="804038" y="0"/>
                  </a:lnTo>
                  <a:lnTo>
                    <a:pt x="804038" y="1055299"/>
                  </a:lnTo>
                  <a:lnTo>
                    <a:pt x="0" y="1055299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804037" cy="108387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31" name="TextBox 31"/>
          <p:cNvSpPr txBox="1"/>
          <p:nvPr/>
        </p:nvSpPr>
        <p:spPr>
          <a:xfrm>
            <a:off x="4404250" y="329027"/>
            <a:ext cx="2018120" cy="3232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Activity</a:t>
            </a:r>
          </a:p>
        </p:txBody>
      </p:sp>
      <p:sp>
        <p:nvSpPr>
          <p:cNvPr id="21" name="Freeform 21" descr="person running "/>
          <p:cNvSpPr/>
          <p:nvPr/>
        </p:nvSpPr>
        <p:spPr>
          <a:xfrm>
            <a:off x="3774922" y="367127"/>
            <a:ext cx="382873" cy="363381"/>
          </a:xfrm>
          <a:custGeom>
            <a:avLst/>
            <a:gdLst/>
            <a:ahLst/>
            <a:cxnLst/>
            <a:rect l="l" t="t" r="r" b="b"/>
            <a:pathLst>
              <a:path w="382873" h="363381">
                <a:moveTo>
                  <a:pt x="0" y="0"/>
                </a:moveTo>
                <a:lnTo>
                  <a:pt x="382874" y="0"/>
                </a:lnTo>
                <a:lnTo>
                  <a:pt x="382874" y="363382"/>
                </a:lnTo>
                <a:lnTo>
                  <a:pt x="0" y="36338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2" name="TextBox 22"/>
          <p:cNvSpPr txBox="1"/>
          <p:nvPr/>
        </p:nvSpPr>
        <p:spPr>
          <a:xfrm>
            <a:off x="3821343" y="992780"/>
            <a:ext cx="2649439" cy="27127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79"/>
              </a:lnSpc>
              <a:spcBef>
                <a:spcPct val="0"/>
              </a:spcBef>
            </a:pPr>
            <a:r>
              <a:rPr lang="en-US" sz="12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Locate Missing Resident</a:t>
            </a:r>
          </a:p>
          <a:p>
            <a:pPr algn="l">
              <a:lnSpc>
                <a:spcPts val="1679"/>
              </a:lnSpc>
              <a:spcBef>
                <a:spcPct val="0"/>
              </a:spcBef>
            </a:pPr>
            <a:endParaRPr lang="en-US" sz="1200" b="1">
              <a:solidFill>
                <a:srgbClr val="000000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l">
              <a:lnSpc>
                <a:spcPts val="1679"/>
              </a:lnSpc>
            </a:pPr>
            <a:r>
              <a:rPr lang="en-US" sz="12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Description: </a:t>
            </a:r>
            <a:r>
              <a:rPr lang="en-US" sz="12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Assist a concerned son in locating his 85-year-old father with dementia in a local memory care facility. </a:t>
            </a:r>
          </a:p>
          <a:p>
            <a:pPr algn="l">
              <a:lnSpc>
                <a:spcPts val="1679"/>
              </a:lnSpc>
              <a:spcBef>
                <a:spcPct val="0"/>
              </a:spcBef>
            </a:pPr>
            <a:endParaRPr lang="en-US" sz="120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679"/>
              </a:lnSpc>
            </a:pPr>
            <a:r>
              <a:rPr lang="en-US" sz="12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Impact on Metrics:</a:t>
            </a: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Increase Responder Morale by 1 </a:t>
            </a:r>
          </a:p>
          <a:p>
            <a:pPr algn="l">
              <a:lnSpc>
                <a:spcPts val="1679"/>
              </a:lnSpc>
            </a:pPr>
            <a:r>
              <a:rPr lang="en-US" sz="12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</a:p>
          <a:p>
            <a:pPr algn="l">
              <a:lnSpc>
                <a:spcPts val="1679"/>
              </a:lnSpc>
            </a:pPr>
            <a:endParaRPr lang="en-US" sz="120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679"/>
              </a:lnSpc>
              <a:spcBef>
                <a:spcPct val="0"/>
              </a:spcBef>
            </a:pPr>
            <a:r>
              <a:rPr lang="en-US" sz="12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Cost: </a:t>
            </a:r>
            <a:r>
              <a:rPr lang="en-US" sz="12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Operations each spend 10 resources</a:t>
            </a:r>
          </a:p>
        </p:txBody>
      </p:sp>
      <p:grpSp>
        <p:nvGrpSpPr>
          <p:cNvPr id="11" name="Group 11" descr="Advantage card for game"/>
          <p:cNvGrpSpPr/>
          <p:nvPr/>
        </p:nvGrpSpPr>
        <p:grpSpPr>
          <a:xfrm>
            <a:off x="7222412" y="275552"/>
            <a:ext cx="2880000" cy="3780000"/>
            <a:chOff x="0" y="0"/>
            <a:chExt cx="804037" cy="1055299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804038" cy="1055299"/>
            </a:xfrm>
            <a:custGeom>
              <a:avLst/>
              <a:gdLst/>
              <a:ahLst/>
              <a:cxnLst/>
              <a:rect l="l" t="t" r="r" b="b"/>
              <a:pathLst>
                <a:path w="804038" h="1055299">
                  <a:moveTo>
                    <a:pt x="0" y="0"/>
                  </a:moveTo>
                  <a:lnTo>
                    <a:pt x="804038" y="0"/>
                  </a:lnTo>
                  <a:lnTo>
                    <a:pt x="804038" y="1055299"/>
                  </a:lnTo>
                  <a:lnTo>
                    <a:pt x="0" y="1055299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804037" cy="108387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32" name="TextBox 32"/>
          <p:cNvSpPr txBox="1"/>
          <p:nvPr/>
        </p:nvSpPr>
        <p:spPr>
          <a:xfrm>
            <a:off x="7967497" y="329027"/>
            <a:ext cx="2018120" cy="3232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Advantage</a:t>
            </a:r>
          </a:p>
        </p:txBody>
      </p:sp>
      <p:sp>
        <p:nvSpPr>
          <p:cNvPr id="20" name="Freeform 20" descr="Gold star icon"/>
          <p:cNvSpPr/>
          <p:nvPr/>
        </p:nvSpPr>
        <p:spPr>
          <a:xfrm>
            <a:off x="7336178" y="321340"/>
            <a:ext cx="504142" cy="480195"/>
          </a:xfrm>
          <a:custGeom>
            <a:avLst/>
            <a:gdLst/>
            <a:ahLst/>
            <a:cxnLst/>
            <a:rect l="l" t="t" r="r" b="b"/>
            <a:pathLst>
              <a:path w="504142" h="480195">
                <a:moveTo>
                  <a:pt x="0" y="0"/>
                </a:moveTo>
                <a:lnTo>
                  <a:pt x="504142" y="0"/>
                </a:lnTo>
                <a:lnTo>
                  <a:pt x="504142" y="480195"/>
                </a:lnTo>
                <a:lnTo>
                  <a:pt x="0" y="48019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7" name="TextBox 27"/>
          <p:cNvSpPr txBox="1"/>
          <p:nvPr/>
        </p:nvSpPr>
        <p:spPr>
          <a:xfrm>
            <a:off x="7304181" y="878480"/>
            <a:ext cx="2649439" cy="30242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59"/>
              </a:lnSpc>
              <a:spcBef>
                <a:spcPct val="0"/>
              </a:spcBef>
            </a:pPr>
            <a:r>
              <a:rPr lang="en-US" sz="1399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Activate State Emergency Funding</a:t>
            </a:r>
          </a:p>
          <a:p>
            <a:pPr algn="l">
              <a:lnSpc>
                <a:spcPts val="1959"/>
              </a:lnSpc>
              <a:spcBef>
                <a:spcPct val="0"/>
              </a:spcBef>
            </a:pPr>
            <a:endParaRPr lang="en-US" sz="1399" b="1">
              <a:solidFill>
                <a:srgbClr val="000000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l">
              <a:lnSpc>
                <a:spcPts val="1959"/>
              </a:lnSpc>
            </a:pPr>
            <a:r>
              <a:rPr lang="en-US" sz="1399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Impact on Metrics:</a:t>
            </a:r>
          </a:p>
          <a:p>
            <a:pPr marL="302260" lvl="1" indent="-151130" algn="l">
              <a:lnSpc>
                <a:spcPts val="1959"/>
              </a:lnSpc>
              <a:buFont typeface="Arial"/>
              <a:buChar char="•"/>
            </a:pPr>
            <a:r>
              <a:rPr lang="en-US" sz="13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Increase Situation Progression by 1 </a:t>
            </a:r>
          </a:p>
          <a:p>
            <a:pPr marL="302260" lvl="1" indent="-151130" algn="l">
              <a:lnSpc>
                <a:spcPts val="1959"/>
              </a:lnSpc>
              <a:buFont typeface="Arial"/>
              <a:buChar char="•"/>
            </a:pPr>
            <a:r>
              <a:rPr lang="en-US" sz="13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Finance distributes a total of 20 resources amongst all players from the extra resources cache</a:t>
            </a:r>
          </a:p>
          <a:p>
            <a:pPr algn="l">
              <a:lnSpc>
                <a:spcPts val="1959"/>
              </a:lnSpc>
            </a:pPr>
            <a:endParaRPr lang="en-US" sz="1399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959"/>
              </a:lnSpc>
              <a:spcBef>
                <a:spcPct val="0"/>
              </a:spcBef>
            </a:pPr>
            <a:endParaRPr lang="en-US" sz="1399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030"/>
              </a:lnSpc>
              <a:spcBef>
                <a:spcPct val="0"/>
              </a:spcBef>
            </a:pPr>
            <a:endParaRPr lang="en-US" sz="1399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grpSp>
        <p:nvGrpSpPr>
          <p:cNvPr id="14" name="Group 14" descr="Activity card for game"/>
          <p:cNvGrpSpPr/>
          <p:nvPr/>
        </p:nvGrpSpPr>
        <p:grpSpPr>
          <a:xfrm rot="-5400000">
            <a:off x="1082456" y="3993334"/>
            <a:ext cx="2880000" cy="3780000"/>
            <a:chOff x="0" y="0"/>
            <a:chExt cx="804037" cy="1055299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804038" cy="1055299"/>
            </a:xfrm>
            <a:custGeom>
              <a:avLst/>
              <a:gdLst/>
              <a:ahLst/>
              <a:cxnLst/>
              <a:rect l="l" t="t" r="r" b="b"/>
              <a:pathLst>
                <a:path w="804038" h="1055299">
                  <a:moveTo>
                    <a:pt x="0" y="0"/>
                  </a:moveTo>
                  <a:lnTo>
                    <a:pt x="804038" y="0"/>
                  </a:lnTo>
                  <a:lnTo>
                    <a:pt x="804038" y="1055299"/>
                  </a:lnTo>
                  <a:lnTo>
                    <a:pt x="0" y="1055299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28575"/>
              <a:ext cx="804037" cy="108387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5" name="Freeform 25" descr="person running"/>
          <p:cNvSpPr/>
          <p:nvPr/>
        </p:nvSpPr>
        <p:spPr>
          <a:xfrm rot="-5400000">
            <a:off x="707121" y="6827376"/>
            <a:ext cx="382873" cy="363381"/>
          </a:xfrm>
          <a:custGeom>
            <a:avLst/>
            <a:gdLst/>
            <a:ahLst/>
            <a:cxnLst/>
            <a:rect l="l" t="t" r="r" b="b"/>
            <a:pathLst>
              <a:path w="382873" h="363381">
                <a:moveTo>
                  <a:pt x="0" y="0"/>
                </a:moveTo>
                <a:lnTo>
                  <a:pt x="382873" y="0"/>
                </a:lnTo>
                <a:lnTo>
                  <a:pt x="382873" y="363381"/>
                </a:lnTo>
                <a:lnTo>
                  <a:pt x="0" y="36338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8" name="TextBox 28"/>
          <p:cNvSpPr txBox="1"/>
          <p:nvPr/>
        </p:nvSpPr>
        <p:spPr>
          <a:xfrm rot="-5400000">
            <a:off x="326366" y="4797955"/>
            <a:ext cx="1106284" cy="3232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Activity</a:t>
            </a:r>
          </a:p>
        </p:txBody>
      </p:sp>
      <p:sp>
        <p:nvSpPr>
          <p:cNvPr id="33" name="TextBox 33"/>
          <p:cNvSpPr txBox="1"/>
          <p:nvPr/>
        </p:nvSpPr>
        <p:spPr>
          <a:xfrm rot="-5400000">
            <a:off x="1319458" y="4579820"/>
            <a:ext cx="2669597" cy="26070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90"/>
              </a:lnSpc>
              <a:spcBef>
                <a:spcPct val="0"/>
              </a:spcBef>
            </a:pPr>
            <a:r>
              <a:rPr lang="en-US" sz="1136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Purchase and Distribute Blankets</a:t>
            </a:r>
          </a:p>
          <a:p>
            <a:pPr algn="l">
              <a:lnSpc>
                <a:spcPts val="1590"/>
              </a:lnSpc>
              <a:spcBef>
                <a:spcPct val="0"/>
              </a:spcBef>
            </a:pPr>
            <a:endParaRPr lang="en-US" sz="1136" b="1">
              <a:solidFill>
                <a:srgbClr val="000000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l">
              <a:lnSpc>
                <a:spcPts val="1590"/>
              </a:lnSpc>
            </a:pPr>
            <a:r>
              <a:rPr lang="en-US" sz="1136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Description: </a:t>
            </a:r>
            <a:r>
              <a:rPr lang="en-US" sz="1136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Emergency purchase of blankets for distribution to vulnerable populations in shelters.</a:t>
            </a:r>
          </a:p>
          <a:p>
            <a:pPr algn="l">
              <a:lnSpc>
                <a:spcPts val="1590"/>
              </a:lnSpc>
            </a:pPr>
            <a:endParaRPr lang="en-US" sz="1136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590"/>
              </a:lnSpc>
            </a:pPr>
            <a:r>
              <a:rPr lang="en-US" sz="1136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Impact on Metrics:</a:t>
            </a:r>
          </a:p>
          <a:p>
            <a:pPr marL="245292" lvl="1" indent="-122646" algn="l">
              <a:lnSpc>
                <a:spcPts val="1590"/>
              </a:lnSpc>
              <a:buFont typeface="Arial"/>
              <a:buChar char="•"/>
            </a:pPr>
            <a:r>
              <a:rPr lang="en-US" sz="1136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Increase Heath Equity by 1 </a:t>
            </a:r>
          </a:p>
          <a:p>
            <a:pPr marL="245292" lvl="1" indent="-122646" algn="l">
              <a:lnSpc>
                <a:spcPts val="1590"/>
              </a:lnSpc>
              <a:buFont typeface="Arial"/>
              <a:buChar char="•"/>
            </a:pPr>
            <a:r>
              <a:rPr lang="en-US" sz="1136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Increase Responder Morale by 1 </a:t>
            </a:r>
          </a:p>
          <a:p>
            <a:pPr algn="l">
              <a:lnSpc>
                <a:spcPts val="1590"/>
              </a:lnSpc>
            </a:pPr>
            <a:endParaRPr lang="en-US" sz="1136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590"/>
              </a:lnSpc>
            </a:pPr>
            <a:r>
              <a:rPr lang="en-US" sz="1136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Cost: </a:t>
            </a:r>
            <a:r>
              <a:rPr lang="en-US" sz="1136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Logistics and Finance each spend 5 resources</a:t>
            </a:r>
          </a:p>
          <a:p>
            <a:pPr algn="l">
              <a:lnSpc>
                <a:spcPts val="1870"/>
              </a:lnSpc>
              <a:spcBef>
                <a:spcPct val="0"/>
              </a:spcBef>
            </a:pPr>
            <a:endParaRPr lang="en-US" sz="1136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grpSp>
        <p:nvGrpSpPr>
          <p:cNvPr id="17" name="Group 17" descr="Activity card for game"/>
          <p:cNvGrpSpPr/>
          <p:nvPr/>
        </p:nvGrpSpPr>
        <p:grpSpPr>
          <a:xfrm rot="-5400000">
            <a:off x="5718557" y="3993334"/>
            <a:ext cx="2880000" cy="3780000"/>
            <a:chOff x="0" y="0"/>
            <a:chExt cx="804037" cy="1055299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804038" cy="1055299"/>
            </a:xfrm>
            <a:custGeom>
              <a:avLst/>
              <a:gdLst/>
              <a:ahLst/>
              <a:cxnLst/>
              <a:rect l="l" t="t" r="r" b="b"/>
              <a:pathLst>
                <a:path w="804038" h="1055299">
                  <a:moveTo>
                    <a:pt x="0" y="0"/>
                  </a:moveTo>
                  <a:lnTo>
                    <a:pt x="804038" y="0"/>
                  </a:lnTo>
                  <a:lnTo>
                    <a:pt x="804038" y="1055299"/>
                  </a:lnTo>
                  <a:lnTo>
                    <a:pt x="0" y="1055299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0" y="-28575"/>
              <a:ext cx="804037" cy="108387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4" name="Freeform 24" descr="person running"/>
          <p:cNvSpPr/>
          <p:nvPr/>
        </p:nvSpPr>
        <p:spPr>
          <a:xfrm rot="-5400000">
            <a:off x="5395121" y="6881333"/>
            <a:ext cx="382873" cy="363381"/>
          </a:xfrm>
          <a:custGeom>
            <a:avLst/>
            <a:gdLst/>
            <a:ahLst/>
            <a:cxnLst/>
            <a:rect l="l" t="t" r="r" b="b"/>
            <a:pathLst>
              <a:path w="382873" h="363381">
                <a:moveTo>
                  <a:pt x="0" y="0"/>
                </a:moveTo>
                <a:lnTo>
                  <a:pt x="382873" y="0"/>
                </a:lnTo>
                <a:lnTo>
                  <a:pt x="382873" y="363381"/>
                </a:lnTo>
                <a:lnTo>
                  <a:pt x="0" y="36338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9" name="TextBox 29"/>
          <p:cNvSpPr txBox="1"/>
          <p:nvPr/>
        </p:nvSpPr>
        <p:spPr>
          <a:xfrm rot="-5400000">
            <a:off x="5014365" y="4865005"/>
            <a:ext cx="1106284" cy="3232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Activity</a:t>
            </a:r>
          </a:p>
        </p:txBody>
      </p:sp>
      <p:sp>
        <p:nvSpPr>
          <p:cNvPr id="34" name="TextBox 34"/>
          <p:cNvSpPr txBox="1"/>
          <p:nvPr/>
        </p:nvSpPr>
        <p:spPr>
          <a:xfrm rot="-5400000">
            <a:off x="5913796" y="4655592"/>
            <a:ext cx="2771244" cy="24070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90"/>
              </a:lnSpc>
              <a:spcBef>
                <a:spcPct val="0"/>
              </a:spcBef>
            </a:pPr>
            <a:r>
              <a:rPr lang="en-US" sz="1136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Launch Public Awareness Campaign</a:t>
            </a:r>
          </a:p>
          <a:p>
            <a:pPr algn="l">
              <a:lnSpc>
                <a:spcPts val="1590"/>
              </a:lnSpc>
              <a:spcBef>
                <a:spcPct val="0"/>
              </a:spcBef>
            </a:pPr>
            <a:endParaRPr lang="en-US" sz="1136" b="1">
              <a:solidFill>
                <a:srgbClr val="000000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l">
              <a:lnSpc>
                <a:spcPts val="1590"/>
              </a:lnSpc>
            </a:pPr>
            <a:r>
              <a:rPr lang="en-US" sz="1136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Description: </a:t>
            </a:r>
            <a:r>
              <a:rPr lang="en-US" sz="1136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Inform the public about safe heating practices, generator use, and other actions to take to stay safe.</a:t>
            </a:r>
          </a:p>
          <a:p>
            <a:pPr algn="l">
              <a:lnSpc>
                <a:spcPts val="1590"/>
              </a:lnSpc>
            </a:pPr>
            <a:endParaRPr lang="en-US" sz="1136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590"/>
              </a:lnSpc>
            </a:pPr>
            <a:r>
              <a:rPr lang="en-US" sz="1136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Impact on Metrics: </a:t>
            </a:r>
          </a:p>
          <a:p>
            <a:pPr marL="245292" lvl="1" indent="-122646" algn="l">
              <a:lnSpc>
                <a:spcPts val="1590"/>
              </a:lnSpc>
              <a:buFont typeface="Arial"/>
              <a:buChar char="•"/>
            </a:pPr>
            <a:r>
              <a:rPr lang="en-US" sz="1136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Increase Community Trust by 1 </a:t>
            </a:r>
          </a:p>
          <a:p>
            <a:pPr marL="245292" lvl="1" indent="-122646" algn="l">
              <a:lnSpc>
                <a:spcPts val="1590"/>
              </a:lnSpc>
              <a:buFont typeface="Arial"/>
              <a:buChar char="•"/>
            </a:pPr>
            <a:r>
              <a:rPr lang="en-US" sz="1136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Increase Health Care Capacity by 1  </a:t>
            </a:r>
          </a:p>
          <a:p>
            <a:pPr algn="l">
              <a:lnSpc>
                <a:spcPts val="1590"/>
              </a:lnSpc>
            </a:pPr>
            <a:endParaRPr lang="en-US" sz="1136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590"/>
              </a:lnSpc>
            </a:pPr>
            <a:r>
              <a:rPr lang="en-US" sz="1136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Cost: </a:t>
            </a:r>
            <a:r>
              <a:rPr lang="en-US" sz="1136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Planning spends 15 resources</a:t>
            </a:r>
          </a:p>
          <a:p>
            <a:pPr algn="l">
              <a:lnSpc>
                <a:spcPts val="1870"/>
              </a:lnSpc>
              <a:spcBef>
                <a:spcPct val="0"/>
              </a:spcBef>
            </a:pPr>
            <a:endParaRPr lang="en-US" sz="1136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itle 34">
            <a:extLst>
              <a:ext uri="{FF2B5EF4-FFF2-40B4-BE49-F238E27FC236}">
                <a16:creationId xmlns:a16="http://schemas.microsoft.com/office/drawing/2014/main" id="{A0D4D36C-B454-66D7-4373-A9B46C49033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7200" y="-1143000"/>
            <a:ext cx="8229600" cy="11430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Activity and advantage cards #2</a:t>
            </a:r>
          </a:p>
        </p:txBody>
      </p:sp>
      <p:grpSp>
        <p:nvGrpSpPr>
          <p:cNvPr id="2" name="Group 2" descr="Activity card for game"/>
          <p:cNvGrpSpPr/>
          <p:nvPr/>
        </p:nvGrpSpPr>
        <p:grpSpPr>
          <a:xfrm>
            <a:off x="189713" y="275552"/>
            <a:ext cx="2880000" cy="3780000"/>
            <a:chOff x="0" y="0"/>
            <a:chExt cx="804037" cy="105529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04038" cy="1055299"/>
            </a:xfrm>
            <a:custGeom>
              <a:avLst/>
              <a:gdLst/>
              <a:ahLst/>
              <a:cxnLst/>
              <a:rect l="l" t="t" r="r" b="b"/>
              <a:pathLst>
                <a:path w="804038" h="1055299">
                  <a:moveTo>
                    <a:pt x="0" y="0"/>
                  </a:moveTo>
                  <a:lnTo>
                    <a:pt x="804038" y="0"/>
                  </a:lnTo>
                  <a:lnTo>
                    <a:pt x="804038" y="1055299"/>
                  </a:lnTo>
                  <a:lnTo>
                    <a:pt x="0" y="1055299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804037" cy="108387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31" name="Freeform 31" descr="person running"/>
          <p:cNvSpPr/>
          <p:nvPr/>
        </p:nvSpPr>
        <p:spPr>
          <a:xfrm>
            <a:off x="286781" y="367127"/>
            <a:ext cx="382873" cy="363381"/>
          </a:xfrm>
          <a:custGeom>
            <a:avLst/>
            <a:gdLst/>
            <a:ahLst/>
            <a:cxnLst/>
            <a:rect l="l" t="t" r="r" b="b"/>
            <a:pathLst>
              <a:path w="382873" h="363381">
                <a:moveTo>
                  <a:pt x="0" y="0"/>
                </a:moveTo>
                <a:lnTo>
                  <a:pt x="382873" y="0"/>
                </a:lnTo>
                <a:lnTo>
                  <a:pt x="382873" y="363382"/>
                </a:lnTo>
                <a:lnTo>
                  <a:pt x="0" y="36338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7" name="TextBox 17"/>
          <p:cNvSpPr txBox="1"/>
          <p:nvPr/>
        </p:nvSpPr>
        <p:spPr>
          <a:xfrm>
            <a:off x="954769" y="329027"/>
            <a:ext cx="2018120" cy="3232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Activity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304994" y="652205"/>
            <a:ext cx="2649439" cy="30740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820"/>
              </a:lnSpc>
            </a:pPr>
            <a:r>
              <a:rPr lang="en-US" sz="13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Deploy Mobile Dialysis Unit </a:t>
            </a:r>
          </a:p>
          <a:p>
            <a:pPr algn="l">
              <a:lnSpc>
                <a:spcPts val="1820"/>
              </a:lnSpc>
            </a:pPr>
            <a:endParaRPr lang="en-US" sz="1300" b="1">
              <a:solidFill>
                <a:srgbClr val="000000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l">
              <a:lnSpc>
                <a:spcPts val="1820"/>
              </a:lnSpc>
            </a:pPr>
            <a:r>
              <a:rPr lang="en-US" sz="13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Description:  </a:t>
            </a:r>
            <a:r>
              <a:rPr lang="en-US" sz="13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Dialysis clinics are able to deploy units to clients with the highest need.</a:t>
            </a:r>
          </a:p>
          <a:p>
            <a:pPr algn="l">
              <a:lnSpc>
                <a:spcPts val="1820"/>
              </a:lnSpc>
            </a:pPr>
            <a:endParaRPr lang="en-US" sz="130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820"/>
              </a:lnSpc>
            </a:pPr>
            <a:r>
              <a:rPr lang="en-US" sz="13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Impact on Metrics: </a:t>
            </a:r>
          </a:p>
          <a:p>
            <a:pPr marL="280670" lvl="1" indent="-140335" algn="l">
              <a:lnSpc>
                <a:spcPts val="1820"/>
              </a:lnSpc>
              <a:buFont typeface="Arial"/>
              <a:buChar char="•"/>
            </a:pPr>
            <a:r>
              <a:rPr lang="en-US" sz="13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Increase Health Equity by 1 </a:t>
            </a:r>
          </a:p>
          <a:p>
            <a:pPr marL="280670" lvl="1" indent="-140335" algn="l">
              <a:lnSpc>
                <a:spcPts val="1820"/>
              </a:lnSpc>
              <a:buFont typeface="Arial"/>
              <a:buChar char="•"/>
            </a:pPr>
            <a:r>
              <a:rPr lang="en-US" sz="13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Increase Health Care Capacity by 1 </a:t>
            </a:r>
          </a:p>
          <a:p>
            <a:pPr algn="l">
              <a:lnSpc>
                <a:spcPts val="1820"/>
              </a:lnSpc>
              <a:spcBef>
                <a:spcPct val="0"/>
              </a:spcBef>
            </a:pPr>
            <a:endParaRPr lang="en-US" sz="130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820"/>
              </a:lnSpc>
              <a:spcBef>
                <a:spcPct val="0"/>
              </a:spcBef>
            </a:pPr>
            <a:r>
              <a:rPr lang="en-US" sz="13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Cost: </a:t>
            </a:r>
            <a:r>
              <a:rPr lang="en-US" sz="13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Operations and Planning spend each spend 5 resources</a:t>
            </a:r>
          </a:p>
          <a:p>
            <a:pPr algn="l">
              <a:lnSpc>
                <a:spcPts val="1030"/>
              </a:lnSpc>
              <a:spcBef>
                <a:spcPct val="0"/>
              </a:spcBef>
            </a:pPr>
            <a:endParaRPr lang="en-US" sz="130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grpSp>
        <p:nvGrpSpPr>
          <p:cNvPr id="9" name="Group 9" descr="Acitivty card for game"/>
          <p:cNvGrpSpPr/>
          <p:nvPr/>
        </p:nvGrpSpPr>
        <p:grpSpPr>
          <a:xfrm>
            <a:off x="3659642" y="275552"/>
            <a:ext cx="2880000" cy="3780000"/>
            <a:chOff x="0" y="0"/>
            <a:chExt cx="804037" cy="1055299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804038" cy="1055299"/>
            </a:xfrm>
            <a:custGeom>
              <a:avLst/>
              <a:gdLst/>
              <a:ahLst/>
              <a:cxnLst/>
              <a:rect l="l" t="t" r="r" b="b"/>
              <a:pathLst>
                <a:path w="804038" h="1055299">
                  <a:moveTo>
                    <a:pt x="0" y="0"/>
                  </a:moveTo>
                  <a:lnTo>
                    <a:pt x="804038" y="0"/>
                  </a:lnTo>
                  <a:lnTo>
                    <a:pt x="804038" y="1055299"/>
                  </a:lnTo>
                  <a:lnTo>
                    <a:pt x="0" y="1055299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0" y="-28575"/>
              <a:ext cx="804037" cy="108387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30" name="Freeform 30" descr="person running"/>
          <p:cNvSpPr/>
          <p:nvPr/>
        </p:nvSpPr>
        <p:spPr>
          <a:xfrm>
            <a:off x="3774922" y="367127"/>
            <a:ext cx="382873" cy="363381"/>
          </a:xfrm>
          <a:custGeom>
            <a:avLst/>
            <a:gdLst/>
            <a:ahLst/>
            <a:cxnLst/>
            <a:rect l="l" t="t" r="r" b="b"/>
            <a:pathLst>
              <a:path w="382873" h="363381">
                <a:moveTo>
                  <a:pt x="0" y="0"/>
                </a:moveTo>
                <a:lnTo>
                  <a:pt x="382874" y="0"/>
                </a:lnTo>
                <a:lnTo>
                  <a:pt x="382874" y="363382"/>
                </a:lnTo>
                <a:lnTo>
                  <a:pt x="0" y="36338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8" name="TextBox 18"/>
          <p:cNvSpPr txBox="1"/>
          <p:nvPr/>
        </p:nvSpPr>
        <p:spPr>
          <a:xfrm>
            <a:off x="4404250" y="329027"/>
            <a:ext cx="2018120" cy="3232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Activity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3772931" y="892810"/>
            <a:ext cx="2649439" cy="31902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09"/>
              </a:lnSpc>
            </a:pPr>
            <a:r>
              <a:rPr lang="en-US" sz="1149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Coordinate with Regional EMS to transfer patients outside affected area.</a:t>
            </a:r>
          </a:p>
          <a:p>
            <a:pPr algn="l">
              <a:lnSpc>
                <a:spcPts val="1609"/>
              </a:lnSpc>
            </a:pPr>
            <a:endParaRPr lang="en-US" sz="1149" b="1">
              <a:solidFill>
                <a:srgbClr val="000000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l">
              <a:lnSpc>
                <a:spcPts val="1609"/>
              </a:lnSpc>
            </a:pPr>
            <a:r>
              <a:rPr lang="en-US" sz="1149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Description: </a:t>
            </a:r>
            <a:r>
              <a:rPr lang="en-US" sz="114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Nearby EMS services arrive to transfer patients to help with load balancing.</a:t>
            </a:r>
          </a:p>
          <a:p>
            <a:pPr algn="l">
              <a:lnSpc>
                <a:spcPts val="1609"/>
              </a:lnSpc>
              <a:spcBef>
                <a:spcPct val="0"/>
              </a:spcBef>
            </a:pPr>
            <a:endParaRPr lang="en-US" sz="1149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609"/>
              </a:lnSpc>
              <a:spcBef>
                <a:spcPct val="0"/>
              </a:spcBef>
            </a:pPr>
            <a:r>
              <a:rPr lang="en-US" sz="1149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Impact on Metrics: </a:t>
            </a:r>
          </a:p>
          <a:p>
            <a:pPr marL="248284" lvl="1" indent="-124142" algn="l">
              <a:lnSpc>
                <a:spcPts val="1609"/>
              </a:lnSpc>
              <a:buFont typeface="Arial"/>
              <a:buChar char="•"/>
            </a:pPr>
            <a:r>
              <a:rPr lang="en-US" sz="114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Increase Health Care Capacity by 1  </a:t>
            </a:r>
          </a:p>
          <a:p>
            <a:pPr algn="l">
              <a:lnSpc>
                <a:spcPts val="1609"/>
              </a:lnSpc>
            </a:pPr>
            <a:endParaRPr lang="en-US" sz="1149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609"/>
              </a:lnSpc>
            </a:pPr>
            <a:endParaRPr lang="en-US" sz="1149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609"/>
              </a:lnSpc>
              <a:spcBef>
                <a:spcPct val="0"/>
              </a:spcBef>
            </a:pPr>
            <a:r>
              <a:rPr lang="en-US" sz="1149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Cost: </a:t>
            </a:r>
            <a:r>
              <a:rPr lang="en-US" sz="114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Logistics and Command spend 5 resources </a:t>
            </a:r>
          </a:p>
          <a:p>
            <a:pPr algn="l">
              <a:lnSpc>
                <a:spcPts val="1609"/>
              </a:lnSpc>
              <a:spcBef>
                <a:spcPct val="0"/>
              </a:spcBef>
            </a:pPr>
            <a:endParaRPr lang="en-US" sz="1149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grpSp>
        <p:nvGrpSpPr>
          <p:cNvPr id="12" name="Group 12" descr="Advantage card for game"/>
          <p:cNvGrpSpPr/>
          <p:nvPr/>
        </p:nvGrpSpPr>
        <p:grpSpPr>
          <a:xfrm>
            <a:off x="7222412" y="275552"/>
            <a:ext cx="2880000" cy="3780000"/>
            <a:chOff x="0" y="0"/>
            <a:chExt cx="804037" cy="1055299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804038" cy="1055299"/>
            </a:xfrm>
            <a:custGeom>
              <a:avLst/>
              <a:gdLst/>
              <a:ahLst/>
              <a:cxnLst/>
              <a:rect l="l" t="t" r="r" b="b"/>
              <a:pathLst>
                <a:path w="804038" h="1055299">
                  <a:moveTo>
                    <a:pt x="0" y="0"/>
                  </a:moveTo>
                  <a:lnTo>
                    <a:pt x="804038" y="0"/>
                  </a:lnTo>
                  <a:lnTo>
                    <a:pt x="804038" y="1055299"/>
                  </a:lnTo>
                  <a:lnTo>
                    <a:pt x="0" y="1055299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0" y="-28575"/>
              <a:ext cx="804037" cy="108387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33" name="Freeform 33" descr="gold star icon"/>
          <p:cNvSpPr/>
          <p:nvPr/>
        </p:nvSpPr>
        <p:spPr>
          <a:xfrm>
            <a:off x="7336178" y="321340"/>
            <a:ext cx="504142" cy="480195"/>
          </a:xfrm>
          <a:custGeom>
            <a:avLst/>
            <a:gdLst/>
            <a:ahLst/>
            <a:cxnLst/>
            <a:rect l="l" t="t" r="r" b="b"/>
            <a:pathLst>
              <a:path w="504142" h="480195">
                <a:moveTo>
                  <a:pt x="0" y="0"/>
                </a:moveTo>
                <a:lnTo>
                  <a:pt x="504142" y="0"/>
                </a:lnTo>
                <a:lnTo>
                  <a:pt x="504142" y="480195"/>
                </a:lnTo>
                <a:lnTo>
                  <a:pt x="0" y="48019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9" name="TextBox 19"/>
          <p:cNvSpPr txBox="1"/>
          <p:nvPr/>
        </p:nvSpPr>
        <p:spPr>
          <a:xfrm>
            <a:off x="7967497" y="329027"/>
            <a:ext cx="2018120" cy="3232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Advantage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7358792" y="908621"/>
            <a:ext cx="2649439" cy="28340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60"/>
              </a:lnSpc>
              <a:spcBef>
                <a:spcPct val="0"/>
              </a:spcBef>
            </a:pPr>
            <a:r>
              <a:rPr lang="en-US" sz="14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Local Businesses Offer Free Meals</a:t>
            </a:r>
          </a:p>
          <a:p>
            <a:pPr algn="l">
              <a:lnSpc>
                <a:spcPts val="1960"/>
              </a:lnSpc>
              <a:spcBef>
                <a:spcPct val="0"/>
              </a:spcBef>
            </a:pPr>
            <a:endParaRPr lang="en-US" sz="1400" b="1">
              <a:solidFill>
                <a:srgbClr val="000000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l">
              <a:lnSpc>
                <a:spcPts val="1679"/>
              </a:lnSpc>
            </a:pPr>
            <a:r>
              <a:rPr lang="en-US" sz="12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Description: </a:t>
            </a:r>
            <a:r>
              <a:rPr lang="en-US" sz="12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Local restaurants provide free meals to responders and community members affected by the outage.</a:t>
            </a:r>
          </a:p>
          <a:p>
            <a:pPr algn="l">
              <a:lnSpc>
                <a:spcPts val="1679"/>
              </a:lnSpc>
            </a:pPr>
            <a:endParaRPr lang="en-US" sz="120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679"/>
              </a:lnSpc>
              <a:spcBef>
                <a:spcPct val="0"/>
              </a:spcBef>
            </a:pPr>
            <a:r>
              <a:rPr lang="en-US" sz="12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Impact on Metrics: </a:t>
            </a: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Increase Responder Morale by 1 </a:t>
            </a: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Increase Situation Progression by 1 </a:t>
            </a:r>
          </a:p>
          <a:p>
            <a:pPr algn="l">
              <a:lnSpc>
                <a:spcPts val="1679"/>
              </a:lnSpc>
            </a:pPr>
            <a:r>
              <a:rPr lang="en-US" sz="12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</a:p>
        </p:txBody>
      </p:sp>
      <p:grpSp>
        <p:nvGrpSpPr>
          <p:cNvPr id="20" name="Group 20" descr="Acitivty card for game"/>
          <p:cNvGrpSpPr/>
          <p:nvPr/>
        </p:nvGrpSpPr>
        <p:grpSpPr>
          <a:xfrm rot="-5400000">
            <a:off x="1008867" y="3901572"/>
            <a:ext cx="2880000" cy="3780000"/>
            <a:chOff x="0" y="0"/>
            <a:chExt cx="804037" cy="1055299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804038" cy="1055299"/>
            </a:xfrm>
            <a:custGeom>
              <a:avLst/>
              <a:gdLst/>
              <a:ahLst/>
              <a:cxnLst/>
              <a:rect l="l" t="t" r="r" b="b"/>
              <a:pathLst>
                <a:path w="804038" h="1055299">
                  <a:moveTo>
                    <a:pt x="0" y="0"/>
                  </a:moveTo>
                  <a:lnTo>
                    <a:pt x="804038" y="0"/>
                  </a:lnTo>
                  <a:lnTo>
                    <a:pt x="804038" y="1055299"/>
                  </a:lnTo>
                  <a:lnTo>
                    <a:pt x="0" y="1055299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0" y="-28575"/>
              <a:ext cx="804037" cy="108387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32" name="Freeform 32" descr="person running"/>
          <p:cNvSpPr/>
          <p:nvPr/>
        </p:nvSpPr>
        <p:spPr>
          <a:xfrm rot="-5400000">
            <a:off x="620775" y="6700836"/>
            <a:ext cx="382873" cy="363381"/>
          </a:xfrm>
          <a:custGeom>
            <a:avLst/>
            <a:gdLst/>
            <a:ahLst/>
            <a:cxnLst/>
            <a:rect l="l" t="t" r="r" b="b"/>
            <a:pathLst>
              <a:path w="382873" h="363381">
                <a:moveTo>
                  <a:pt x="0" y="0"/>
                </a:moveTo>
                <a:lnTo>
                  <a:pt x="382873" y="0"/>
                </a:lnTo>
                <a:lnTo>
                  <a:pt x="382873" y="363381"/>
                </a:lnTo>
                <a:lnTo>
                  <a:pt x="0" y="36338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7" name="TextBox 27"/>
          <p:cNvSpPr txBox="1"/>
          <p:nvPr/>
        </p:nvSpPr>
        <p:spPr>
          <a:xfrm rot="-5400000">
            <a:off x="152553" y="4793660"/>
            <a:ext cx="1281217" cy="3232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Activity</a:t>
            </a:r>
          </a:p>
        </p:txBody>
      </p:sp>
      <p:sp>
        <p:nvSpPr>
          <p:cNvPr id="28" name="TextBox 28"/>
          <p:cNvSpPr txBox="1"/>
          <p:nvPr/>
        </p:nvSpPr>
        <p:spPr>
          <a:xfrm rot="-5400000">
            <a:off x="1357686" y="4235369"/>
            <a:ext cx="2582204" cy="31318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79"/>
              </a:lnSpc>
            </a:pPr>
            <a:r>
              <a:rPr lang="en-US" sz="12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Community Volunteer Network Established</a:t>
            </a:r>
          </a:p>
          <a:p>
            <a:pPr algn="l">
              <a:lnSpc>
                <a:spcPts val="1679"/>
              </a:lnSpc>
            </a:pPr>
            <a:endParaRPr lang="en-US" sz="1200" b="1">
              <a:solidFill>
                <a:srgbClr val="000000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l">
              <a:lnSpc>
                <a:spcPts val="1679"/>
              </a:lnSpc>
            </a:pPr>
            <a:r>
              <a:rPr lang="en-US" sz="12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Description: </a:t>
            </a:r>
            <a:r>
              <a:rPr lang="en-US" sz="12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 network of volunteers is organized to assist with distribution of supplies.</a:t>
            </a:r>
          </a:p>
          <a:p>
            <a:pPr algn="l">
              <a:lnSpc>
                <a:spcPts val="1679"/>
              </a:lnSpc>
            </a:pPr>
            <a:endParaRPr lang="en-US" sz="120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679"/>
              </a:lnSpc>
            </a:pPr>
            <a:r>
              <a:rPr lang="en-US" sz="12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Impact on Metrics: </a:t>
            </a: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Increase Community Trust increases by 1 </a:t>
            </a: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Increase Responder Morale by 1 </a:t>
            </a:r>
          </a:p>
          <a:p>
            <a:pPr algn="l">
              <a:lnSpc>
                <a:spcPts val="1679"/>
              </a:lnSpc>
            </a:pPr>
            <a:endParaRPr lang="en-US" sz="120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679"/>
              </a:lnSpc>
              <a:spcBef>
                <a:spcPct val="0"/>
              </a:spcBef>
            </a:pPr>
            <a:r>
              <a:rPr lang="en-US" sz="12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Cost: </a:t>
            </a:r>
            <a:r>
              <a:rPr lang="en-US" sz="12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Operations and Finance each spend 5 resources</a:t>
            </a:r>
          </a:p>
        </p:txBody>
      </p:sp>
      <p:grpSp>
        <p:nvGrpSpPr>
          <p:cNvPr id="23" name="Group 23" descr="Acitivty card for game"/>
          <p:cNvGrpSpPr/>
          <p:nvPr/>
        </p:nvGrpSpPr>
        <p:grpSpPr>
          <a:xfrm rot="-5400000">
            <a:off x="5654763" y="4010749"/>
            <a:ext cx="2880000" cy="3780000"/>
            <a:chOff x="0" y="0"/>
            <a:chExt cx="804037" cy="1055299"/>
          </a:xfrm>
        </p:grpSpPr>
        <p:sp>
          <p:nvSpPr>
            <p:cNvPr id="24" name="Freeform 24"/>
            <p:cNvSpPr/>
            <p:nvPr/>
          </p:nvSpPr>
          <p:spPr>
            <a:xfrm>
              <a:off x="0" y="0"/>
              <a:ext cx="804038" cy="1055299"/>
            </a:xfrm>
            <a:custGeom>
              <a:avLst/>
              <a:gdLst/>
              <a:ahLst/>
              <a:cxnLst/>
              <a:rect l="l" t="t" r="r" b="b"/>
              <a:pathLst>
                <a:path w="804038" h="1055299">
                  <a:moveTo>
                    <a:pt x="0" y="0"/>
                  </a:moveTo>
                  <a:lnTo>
                    <a:pt x="804038" y="0"/>
                  </a:lnTo>
                  <a:lnTo>
                    <a:pt x="804038" y="1055299"/>
                  </a:lnTo>
                  <a:lnTo>
                    <a:pt x="0" y="1055299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0" y="-28575"/>
              <a:ext cx="804037" cy="108387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34" name="Freeform 34" descr="gold star icon"/>
          <p:cNvSpPr/>
          <p:nvPr/>
        </p:nvSpPr>
        <p:spPr>
          <a:xfrm rot="-5400000">
            <a:off x="5303797" y="6691090"/>
            <a:ext cx="504142" cy="480195"/>
          </a:xfrm>
          <a:custGeom>
            <a:avLst/>
            <a:gdLst/>
            <a:ahLst/>
            <a:cxnLst/>
            <a:rect l="l" t="t" r="r" b="b"/>
            <a:pathLst>
              <a:path w="504142" h="480195">
                <a:moveTo>
                  <a:pt x="0" y="0"/>
                </a:moveTo>
                <a:lnTo>
                  <a:pt x="504141" y="0"/>
                </a:lnTo>
                <a:lnTo>
                  <a:pt x="504141" y="480195"/>
                </a:lnTo>
                <a:lnTo>
                  <a:pt x="0" y="48019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6" name="TextBox 26"/>
          <p:cNvSpPr txBox="1"/>
          <p:nvPr/>
        </p:nvSpPr>
        <p:spPr>
          <a:xfrm rot="-5400000">
            <a:off x="4753652" y="4989178"/>
            <a:ext cx="1281217" cy="3232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Advantage</a:t>
            </a:r>
          </a:p>
        </p:txBody>
      </p:sp>
      <p:sp>
        <p:nvSpPr>
          <p:cNvPr id="29" name="TextBox 29"/>
          <p:cNvSpPr txBox="1"/>
          <p:nvPr/>
        </p:nvSpPr>
        <p:spPr>
          <a:xfrm rot="-5400000">
            <a:off x="6071766" y="4535499"/>
            <a:ext cx="2744231" cy="27305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819"/>
              </a:lnSpc>
              <a:spcBef>
                <a:spcPct val="0"/>
              </a:spcBef>
            </a:pPr>
            <a:r>
              <a:rPr lang="en-US" sz="1299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Cultural Competency Training Completed</a:t>
            </a:r>
          </a:p>
          <a:p>
            <a:pPr algn="l">
              <a:lnSpc>
                <a:spcPts val="1819"/>
              </a:lnSpc>
              <a:spcBef>
                <a:spcPct val="0"/>
              </a:spcBef>
            </a:pPr>
            <a:endParaRPr lang="en-US" sz="1299" b="1">
              <a:solidFill>
                <a:srgbClr val="000000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l">
              <a:lnSpc>
                <a:spcPts val="1819"/>
              </a:lnSpc>
            </a:pPr>
            <a:r>
              <a:rPr lang="en-US" sz="1299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Description: </a:t>
            </a:r>
            <a:r>
              <a:rPr lang="en-US" sz="12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Emergency responders receive training on serving diverse communities.</a:t>
            </a:r>
          </a:p>
          <a:p>
            <a:pPr algn="l">
              <a:lnSpc>
                <a:spcPts val="1819"/>
              </a:lnSpc>
              <a:spcBef>
                <a:spcPct val="0"/>
              </a:spcBef>
            </a:pPr>
            <a:endParaRPr lang="en-US" sz="1299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819"/>
              </a:lnSpc>
              <a:spcBef>
                <a:spcPct val="0"/>
              </a:spcBef>
            </a:pPr>
            <a:r>
              <a:rPr lang="en-US" sz="1299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Impact on Metrics:</a:t>
            </a:r>
          </a:p>
          <a:p>
            <a:pPr marL="280669" lvl="1" indent="-140335" algn="l">
              <a:lnSpc>
                <a:spcPts val="1819"/>
              </a:lnSpc>
              <a:buFont typeface="Arial"/>
              <a:buChar char="•"/>
            </a:pPr>
            <a:r>
              <a:rPr lang="en-US" sz="12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Increase Health Equity by 1 </a:t>
            </a:r>
          </a:p>
          <a:p>
            <a:pPr marL="280669" lvl="1" indent="-140335" algn="l">
              <a:lnSpc>
                <a:spcPts val="1819"/>
              </a:lnSpc>
              <a:buFont typeface="Arial"/>
              <a:buChar char="•"/>
            </a:pPr>
            <a:r>
              <a:rPr lang="en-US" sz="12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Increase Situation Progression by 1 </a:t>
            </a:r>
          </a:p>
          <a:p>
            <a:pPr algn="l">
              <a:lnSpc>
                <a:spcPts val="1679"/>
              </a:lnSpc>
              <a:spcBef>
                <a:spcPct val="0"/>
              </a:spcBef>
            </a:pPr>
            <a:endParaRPr lang="en-US" sz="1299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5">
            <a:extLst>
              <a:ext uri="{FF2B5EF4-FFF2-40B4-BE49-F238E27FC236}">
                <a16:creationId xmlns:a16="http://schemas.microsoft.com/office/drawing/2014/main" id="{D1321EC2-D70A-F27A-4AE0-E137277B4A0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7200" y="-1143000"/>
            <a:ext cx="8229600" cy="11430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Advantage cards</a:t>
            </a:r>
          </a:p>
        </p:txBody>
      </p:sp>
      <p:grpSp>
        <p:nvGrpSpPr>
          <p:cNvPr id="2" name="Group 2" descr="Advantage card for game"/>
          <p:cNvGrpSpPr/>
          <p:nvPr/>
        </p:nvGrpSpPr>
        <p:grpSpPr>
          <a:xfrm>
            <a:off x="189713" y="275552"/>
            <a:ext cx="2880000" cy="3780000"/>
            <a:chOff x="0" y="0"/>
            <a:chExt cx="804037" cy="105529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04038" cy="1055299"/>
            </a:xfrm>
            <a:custGeom>
              <a:avLst/>
              <a:gdLst/>
              <a:ahLst/>
              <a:cxnLst/>
              <a:rect l="l" t="t" r="r" b="b"/>
              <a:pathLst>
                <a:path w="804038" h="1055299">
                  <a:moveTo>
                    <a:pt x="0" y="0"/>
                  </a:moveTo>
                  <a:lnTo>
                    <a:pt x="804038" y="0"/>
                  </a:lnTo>
                  <a:lnTo>
                    <a:pt x="804038" y="1055299"/>
                  </a:lnTo>
                  <a:lnTo>
                    <a:pt x="0" y="1055299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804037" cy="108387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3" name="Freeform 23" descr="gold star icon"/>
          <p:cNvSpPr/>
          <p:nvPr/>
        </p:nvSpPr>
        <p:spPr>
          <a:xfrm>
            <a:off x="251858" y="321340"/>
            <a:ext cx="504142" cy="480195"/>
          </a:xfrm>
          <a:custGeom>
            <a:avLst/>
            <a:gdLst/>
            <a:ahLst/>
            <a:cxnLst/>
            <a:rect l="l" t="t" r="r" b="b"/>
            <a:pathLst>
              <a:path w="504142" h="480195">
                <a:moveTo>
                  <a:pt x="0" y="0"/>
                </a:moveTo>
                <a:lnTo>
                  <a:pt x="504142" y="0"/>
                </a:lnTo>
                <a:lnTo>
                  <a:pt x="504142" y="480195"/>
                </a:lnTo>
                <a:lnTo>
                  <a:pt x="0" y="48019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5" name="TextBox 15"/>
          <p:cNvSpPr txBox="1"/>
          <p:nvPr/>
        </p:nvSpPr>
        <p:spPr>
          <a:xfrm>
            <a:off x="955722" y="329027"/>
            <a:ext cx="2018120" cy="3232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Advantage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304994" y="806707"/>
            <a:ext cx="2649439" cy="31699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820"/>
              </a:lnSpc>
            </a:pPr>
            <a:r>
              <a:rPr lang="en-US" sz="13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Mutual Aid Agreement Activated</a:t>
            </a:r>
          </a:p>
          <a:p>
            <a:pPr algn="l">
              <a:lnSpc>
                <a:spcPts val="1820"/>
              </a:lnSpc>
            </a:pPr>
            <a:endParaRPr lang="en-US" sz="1300" b="1">
              <a:solidFill>
                <a:srgbClr val="000000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l">
              <a:lnSpc>
                <a:spcPts val="1820"/>
              </a:lnSpc>
            </a:pPr>
            <a:r>
              <a:rPr lang="en-US" sz="13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Description: </a:t>
            </a:r>
            <a:r>
              <a:rPr lang="en-US" sz="13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 neighboring local health department sends equipment, supplies, and personnel to support the incident.</a:t>
            </a:r>
          </a:p>
          <a:p>
            <a:pPr algn="l">
              <a:lnSpc>
                <a:spcPts val="1820"/>
              </a:lnSpc>
            </a:pPr>
            <a:endParaRPr lang="en-US" sz="130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820"/>
              </a:lnSpc>
            </a:pPr>
            <a:r>
              <a:rPr lang="en-US" sz="13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Impact on metrics:</a:t>
            </a:r>
          </a:p>
          <a:p>
            <a:pPr marL="280671" lvl="1" indent="-140336" algn="l">
              <a:lnSpc>
                <a:spcPts val="1820"/>
              </a:lnSpc>
              <a:buFont typeface="Arial"/>
              <a:buChar char="•"/>
            </a:pPr>
            <a:r>
              <a:rPr lang="en-US" sz="13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Increase Situation Progression by 1 </a:t>
            </a:r>
          </a:p>
          <a:p>
            <a:pPr marL="280671" lvl="1" indent="-140336" algn="l">
              <a:lnSpc>
                <a:spcPts val="1820"/>
              </a:lnSpc>
              <a:buFont typeface="Arial"/>
              <a:buChar char="•"/>
            </a:pPr>
            <a:r>
              <a:rPr lang="en-US" sz="13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Increase Responder Morale by 1 </a:t>
            </a:r>
          </a:p>
          <a:p>
            <a:pPr algn="l">
              <a:lnSpc>
                <a:spcPts val="1540"/>
              </a:lnSpc>
              <a:spcBef>
                <a:spcPct val="0"/>
              </a:spcBef>
            </a:pPr>
            <a:endParaRPr lang="en-US" sz="130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grpSp>
        <p:nvGrpSpPr>
          <p:cNvPr id="5" name="Group 5" descr="Advantage card for game"/>
          <p:cNvGrpSpPr/>
          <p:nvPr/>
        </p:nvGrpSpPr>
        <p:grpSpPr>
          <a:xfrm>
            <a:off x="3659642" y="275552"/>
            <a:ext cx="2880000" cy="3780000"/>
            <a:chOff x="0" y="0"/>
            <a:chExt cx="804037" cy="105529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04038" cy="1055299"/>
            </a:xfrm>
            <a:custGeom>
              <a:avLst/>
              <a:gdLst/>
              <a:ahLst/>
              <a:cxnLst/>
              <a:rect l="l" t="t" r="r" b="b"/>
              <a:pathLst>
                <a:path w="804038" h="1055299">
                  <a:moveTo>
                    <a:pt x="0" y="0"/>
                  </a:moveTo>
                  <a:lnTo>
                    <a:pt x="804038" y="0"/>
                  </a:lnTo>
                  <a:lnTo>
                    <a:pt x="804038" y="1055299"/>
                  </a:lnTo>
                  <a:lnTo>
                    <a:pt x="0" y="1055299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804037" cy="108387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2" name="Freeform 22" descr="gold star icon"/>
          <p:cNvSpPr/>
          <p:nvPr/>
        </p:nvSpPr>
        <p:spPr>
          <a:xfrm>
            <a:off x="3771943" y="321340"/>
            <a:ext cx="504142" cy="480195"/>
          </a:xfrm>
          <a:custGeom>
            <a:avLst/>
            <a:gdLst/>
            <a:ahLst/>
            <a:cxnLst/>
            <a:rect l="l" t="t" r="r" b="b"/>
            <a:pathLst>
              <a:path w="504142" h="480195">
                <a:moveTo>
                  <a:pt x="0" y="0"/>
                </a:moveTo>
                <a:lnTo>
                  <a:pt x="504141" y="0"/>
                </a:lnTo>
                <a:lnTo>
                  <a:pt x="504141" y="480195"/>
                </a:lnTo>
                <a:lnTo>
                  <a:pt x="0" y="48019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6" name="TextBox 16"/>
          <p:cNvSpPr txBox="1"/>
          <p:nvPr/>
        </p:nvSpPr>
        <p:spPr>
          <a:xfrm>
            <a:off x="4403262" y="338869"/>
            <a:ext cx="2018120" cy="3232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Advantage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3771943" y="893067"/>
            <a:ext cx="2649439" cy="32696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59"/>
              </a:lnSpc>
            </a:pPr>
            <a:r>
              <a:rPr lang="en-US" sz="1399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Community Health Worker Network Activated</a:t>
            </a:r>
          </a:p>
          <a:p>
            <a:pPr algn="l">
              <a:lnSpc>
                <a:spcPts val="1959"/>
              </a:lnSpc>
            </a:pPr>
            <a:endParaRPr lang="en-US" sz="1399" b="1">
              <a:solidFill>
                <a:srgbClr val="000000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l">
              <a:lnSpc>
                <a:spcPts val="1819"/>
              </a:lnSpc>
            </a:pPr>
            <a:r>
              <a:rPr lang="en-US" sz="1299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Description: </a:t>
            </a:r>
            <a:r>
              <a:rPr lang="en-US" sz="12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Local community health workers assist with outreach to vulnerable populations</a:t>
            </a:r>
          </a:p>
          <a:p>
            <a:pPr algn="l">
              <a:lnSpc>
                <a:spcPts val="1819"/>
              </a:lnSpc>
            </a:pPr>
            <a:endParaRPr lang="en-US" sz="1299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819"/>
              </a:lnSpc>
            </a:pPr>
            <a:r>
              <a:rPr lang="en-US" sz="1299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Impact on metrics:</a:t>
            </a:r>
          </a:p>
          <a:p>
            <a:pPr marL="280669" lvl="1" indent="-140335" algn="l">
              <a:lnSpc>
                <a:spcPts val="1819"/>
              </a:lnSpc>
              <a:buFont typeface="Arial"/>
              <a:buChar char="•"/>
            </a:pPr>
            <a:r>
              <a:rPr lang="en-US" sz="12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Increase Health Equity by 1 </a:t>
            </a:r>
          </a:p>
          <a:p>
            <a:pPr marL="280669" lvl="1" indent="-140335" algn="l">
              <a:lnSpc>
                <a:spcPts val="1819"/>
              </a:lnSpc>
              <a:buFont typeface="Arial"/>
              <a:buChar char="•"/>
            </a:pPr>
            <a:r>
              <a:rPr lang="en-US" sz="12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Increase Situation Progression by 1 </a:t>
            </a:r>
          </a:p>
          <a:p>
            <a:pPr algn="l">
              <a:lnSpc>
                <a:spcPts val="1819"/>
              </a:lnSpc>
            </a:pPr>
            <a:endParaRPr lang="en-US" sz="1299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959"/>
              </a:lnSpc>
              <a:spcBef>
                <a:spcPct val="0"/>
              </a:spcBef>
            </a:pPr>
            <a:endParaRPr lang="en-US" sz="1299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grpSp>
        <p:nvGrpSpPr>
          <p:cNvPr id="8" name="Group 8" descr="Advantage card for game"/>
          <p:cNvGrpSpPr/>
          <p:nvPr/>
        </p:nvGrpSpPr>
        <p:grpSpPr>
          <a:xfrm>
            <a:off x="7222412" y="275552"/>
            <a:ext cx="2880000" cy="3780000"/>
            <a:chOff x="0" y="0"/>
            <a:chExt cx="804037" cy="1055299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804038" cy="1055299"/>
            </a:xfrm>
            <a:custGeom>
              <a:avLst/>
              <a:gdLst/>
              <a:ahLst/>
              <a:cxnLst/>
              <a:rect l="l" t="t" r="r" b="b"/>
              <a:pathLst>
                <a:path w="804038" h="1055299">
                  <a:moveTo>
                    <a:pt x="0" y="0"/>
                  </a:moveTo>
                  <a:lnTo>
                    <a:pt x="804038" y="0"/>
                  </a:lnTo>
                  <a:lnTo>
                    <a:pt x="804038" y="1055299"/>
                  </a:lnTo>
                  <a:lnTo>
                    <a:pt x="0" y="1055299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804037" cy="108387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1" name="Freeform 21" descr="gold star icon"/>
          <p:cNvSpPr/>
          <p:nvPr/>
        </p:nvSpPr>
        <p:spPr>
          <a:xfrm>
            <a:off x="7336178" y="321340"/>
            <a:ext cx="504142" cy="480195"/>
          </a:xfrm>
          <a:custGeom>
            <a:avLst/>
            <a:gdLst/>
            <a:ahLst/>
            <a:cxnLst/>
            <a:rect l="l" t="t" r="r" b="b"/>
            <a:pathLst>
              <a:path w="504142" h="480195">
                <a:moveTo>
                  <a:pt x="0" y="0"/>
                </a:moveTo>
                <a:lnTo>
                  <a:pt x="504142" y="0"/>
                </a:lnTo>
                <a:lnTo>
                  <a:pt x="504142" y="480195"/>
                </a:lnTo>
                <a:lnTo>
                  <a:pt x="0" y="48019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4" name="TextBox 14"/>
          <p:cNvSpPr txBox="1"/>
          <p:nvPr/>
        </p:nvSpPr>
        <p:spPr>
          <a:xfrm>
            <a:off x="7967497" y="329027"/>
            <a:ext cx="2018120" cy="3232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Advantage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7286561" y="816232"/>
            <a:ext cx="2699056" cy="34613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59"/>
              </a:lnSpc>
            </a:pPr>
            <a:r>
              <a:rPr lang="en-US" sz="1399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Surge of Community Volunteers</a:t>
            </a:r>
          </a:p>
          <a:p>
            <a:pPr algn="l">
              <a:lnSpc>
                <a:spcPts val="1959"/>
              </a:lnSpc>
            </a:pPr>
            <a:endParaRPr lang="en-US" sz="1399" b="1">
              <a:solidFill>
                <a:srgbClr val="000000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l">
              <a:lnSpc>
                <a:spcPts val="1819"/>
              </a:lnSpc>
            </a:pPr>
            <a:r>
              <a:rPr lang="en-US" sz="1299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Description: </a:t>
            </a:r>
            <a:r>
              <a:rPr lang="en-US" sz="12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Many community volunteers step up to assist with shelter operations, wellness checks, and supply distribution.</a:t>
            </a:r>
          </a:p>
          <a:p>
            <a:pPr algn="l">
              <a:lnSpc>
                <a:spcPts val="1819"/>
              </a:lnSpc>
            </a:pPr>
            <a:endParaRPr lang="en-US" sz="1299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819"/>
              </a:lnSpc>
            </a:pPr>
            <a:r>
              <a:rPr lang="en-US" sz="1299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Impact on Metrics:</a:t>
            </a:r>
          </a:p>
          <a:p>
            <a:pPr marL="280669" lvl="1" indent="-140335" algn="l">
              <a:lnSpc>
                <a:spcPts val="1819"/>
              </a:lnSpc>
              <a:buFont typeface="Arial"/>
              <a:buChar char="•"/>
            </a:pPr>
            <a:r>
              <a:rPr lang="en-US" sz="12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Increase Healthcare Capacity by 1 </a:t>
            </a:r>
          </a:p>
          <a:p>
            <a:pPr marL="280669" lvl="1" indent="-140335" algn="l">
              <a:lnSpc>
                <a:spcPts val="1819"/>
              </a:lnSpc>
              <a:buFont typeface="Arial"/>
              <a:buChar char="•"/>
            </a:pPr>
            <a:r>
              <a:rPr lang="en-US" sz="12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Increase Situation Progression by 1 </a:t>
            </a:r>
          </a:p>
          <a:p>
            <a:pPr algn="l">
              <a:lnSpc>
                <a:spcPts val="1679"/>
              </a:lnSpc>
            </a:pPr>
            <a:endParaRPr lang="en-US" sz="1299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819"/>
              </a:lnSpc>
              <a:spcBef>
                <a:spcPct val="0"/>
              </a:spcBef>
            </a:pPr>
            <a:endParaRPr lang="en-US" sz="1299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grpSp>
        <p:nvGrpSpPr>
          <p:cNvPr id="11" name="Group 11" descr="Advantage card for game"/>
          <p:cNvGrpSpPr/>
          <p:nvPr/>
        </p:nvGrpSpPr>
        <p:grpSpPr>
          <a:xfrm rot="-5400000">
            <a:off x="6103431" y="3891687"/>
            <a:ext cx="2880000" cy="3780000"/>
            <a:chOff x="0" y="0"/>
            <a:chExt cx="804037" cy="1055299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804038" cy="1055299"/>
            </a:xfrm>
            <a:custGeom>
              <a:avLst/>
              <a:gdLst/>
              <a:ahLst/>
              <a:cxnLst/>
              <a:rect l="l" t="t" r="r" b="b"/>
              <a:pathLst>
                <a:path w="804038" h="1055299">
                  <a:moveTo>
                    <a:pt x="0" y="0"/>
                  </a:moveTo>
                  <a:lnTo>
                    <a:pt x="804038" y="0"/>
                  </a:lnTo>
                  <a:lnTo>
                    <a:pt x="804038" y="1055299"/>
                  </a:lnTo>
                  <a:lnTo>
                    <a:pt x="0" y="1055299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804037" cy="108387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5" name="Freeform 25" descr="gold star icon"/>
          <p:cNvSpPr/>
          <p:nvPr/>
        </p:nvSpPr>
        <p:spPr>
          <a:xfrm rot="-5400000">
            <a:off x="5710793" y="6685754"/>
            <a:ext cx="504142" cy="480195"/>
          </a:xfrm>
          <a:custGeom>
            <a:avLst/>
            <a:gdLst/>
            <a:ahLst/>
            <a:cxnLst/>
            <a:rect l="l" t="t" r="r" b="b"/>
            <a:pathLst>
              <a:path w="504142" h="480195">
                <a:moveTo>
                  <a:pt x="0" y="0"/>
                </a:moveTo>
                <a:lnTo>
                  <a:pt x="504142" y="0"/>
                </a:lnTo>
                <a:lnTo>
                  <a:pt x="504142" y="480195"/>
                </a:lnTo>
                <a:lnTo>
                  <a:pt x="0" y="48019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0" name="TextBox 20"/>
          <p:cNvSpPr txBox="1"/>
          <p:nvPr/>
        </p:nvSpPr>
        <p:spPr>
          <a:xfrm rot="-5400000">
            <a:off x="6539693" y="4215777"/>
            <a:ext cx="2582204" cy="31318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79"/>
              </a:lnSpc>
            </a:pPr>
            <a:r>
              <a:rPr lang="en-US" sz="12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Request and Receive volunteers from MNResponds</a:t>
            </a:r>
          </a:p>
          <a:p>
            <a:pPr algn="l">
              <a:lnSpc>
                <a:spcPts val="1679"/>
              </a:lnSpc>
            </a:pPr>
            <a:endParaRPr lang="en-US" sz="1200" b="1">
              <a:solidFill>
                <a:srgbClr val="000000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l">
              <a:lnSpc>
                <a:spcPts val="1679"/>
              </a:lnSpc>
            </a:pPr>
            <a:r>
              <a:rPr lang="en-US" sz="12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Description: </a:t>
            </a:r>
            <a:r>
              <a:rPr lang="en-US" sz="12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 network of volunteers is organized to assist with distribution of supplies.</a:t>
            </a:r>
          </a:p>
          <a:p>
            <a:pPr algn="l">
              <a:lnSpc>
                <a:spcPts val="1679"/>
              </a:lnSpc>
            </a:pPr>
            <a:endParaRPr lang="en-US" sz="120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679"/>
              </a:lnSpc>
            </a:pPr>
            <a:r>
              <a:rPr lang="en-US" sz="12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Impact on Metrics: </a:t>
            </a: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Increase Situation Progression by 1 </a:t>
            </a: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Increase Responder Morale by 1 </a:t>
            </a:r>
          </a:p>
          <a:p>
            <a:pPr algn="l">
              <a:lnSpc>
                <a:spcPts val="1679"/>
              </a:lnSpc>
            </a:pPr>
            <a:endParaRPr lang="en-US" sz="120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679"/>
              </a:lnSpc>
              <a:spcBef>
                <a:spcPct val="0"/>
              </a:spcBef>
            </a:pPr>
            <a:r>
              <a:rPr lang="en-US" sz="12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Cost: </a:t>
            </a:r>
            <a:r>
              <a:rPr lang="en-US" sz="12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Logistics and Planning each spend 5 resources</a:t>
            </a:r>
          </a:p>
        </p:txBody>
      </p:sp>
      <p:sp>
        <p:nvSpPr>
          <p:cNvPr id="24" name="TextBox 24"/>
          <p:cNvSpPr txBox="1"/>
          <p:nvPr/>
        </p:nvSpPr>
        <p:spPr>
          <a:xfrm rot="-5400000">
            <a:off x="4837214" y="5255463"/>
            <a:ext cx="2018120" cy="3232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Advantage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31">
            <a:extLst>
              <a:ext uri="{FF2B5EF4-FFF2-40B4-BE49-F238E27FC236}">
                <a16:creationId xmlns:a16="http://schemas.microsoft.com/office/drawing/2014/main" id="{DD6A5461-70F8-4E53-9714-DCE72228BCF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7200" y="-1143000"/>
            <a:ext cx="8229600" cy="11430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Activity and advantage cards #3</a:t>
            </a:r>
          </a:p>
        </p:txBody>
      </p:sp>
      <p:grpSp>
        <p:nvGrpSpPr>
          <p:cNvPr id="2" name="Group 2" descr="Activity card for game"/>
          <p:cNvGrpSpPr/>
          <p:nvPr/>
        </p:nvGrpSpPr>
        <p:grpSpPr>
          <a:xfrm>
            <a:off x="189713" y="275552"/>
            <a:ext cx="2880000" cy="3780000"/>
            <a:chOff x="0" y="0"/>
            <a:chExt cx="804037" cy="105529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04038" cy="1055299"/>
            </a:xfrm>
            <a:custGeom>
              <a:avLst/>
              <a:gdLst/>
              <a:ahLst/>
              <a:cxnLst/>
              <a:rect l="l" t="t" r="r" b="b"/>
              <a:pathLst>
                <a:path w="804038" h="1055299">
                  <a:moveTo>
                    <a:pt x="0" y="0"/>
                  </a:moveTo>
                  <a:lnTo>
                    <a:pt x="804038" y="0"/>
                  </a:lnTo>
                  <a:lnTo>
                    <a:pt x="804038" y="1055299"/>
                  </a:lnTo>
                  <a:lnTo>
                    <a:pt x="0" y="1055299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804037" cy="108387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8" name="Freeform 28" descr="person running"/>
          <p:cNvSpPr/>
          <p:nvPr/>
        </p:nvSpPr>
        <p:spPr>
          <a:xfrm>
            <a:off x="317292" y="367127"/>
            <a:ext cx="382873" cy="363381"/>
          </a:xfrm>
          <a:custGeom>
            <a:avLst/>
            <a:gdLst/>
            <a:ahLst/>
            <a:cxnLst/>
            <a:rect l="l" t="t" r="r" b="b"/>
            <a:pathLst>
              <a:path w="382873" h="363381">
                <a:moveTo>
                  <a:pt x="0" y="0"/>
                </a:moveTo>
                <a:lnTo>
                  <a:pt x="382873" y="0"/>
                </a:lnTo>
                <a:lnTo>
                  <a:pt x="382873" y="363382"/>
                </a:lnTo>
                <a:lnTo>
                  <a:pt x="0" y="36338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7" name="TextBox 17"/>
          <p:cNvSpPr txBox="1"/>
          <p:nvPr/>
        </p:nvSpPr>
        <p:spPr>
          <a:xfrm>
            <a:off x="977386" y="358916"/>
            <a:ext cx="2018120" cy="3232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Activity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317292" y="697363"/>
            <a:ext cx="2678214" cy="31404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72"/>
              </a:lnSpc>
            </a:pPr>
            <a:r>
              <a:rPr lang="en-US" sz="1194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Media Campaign Boosts Public Confidence</a:t>
            </a:r>
          </a:p>
          <a:p>
            <a:pPr algn="l">
              <a:lnSpc>
                <a:spcPts val="1672"/>
              </a:lnSpc>
            </a:pPr>
            <a:endParaRPr lang="en-US" sz="1194" b="1">
              <a:solidFill>
                <a:srgbClr val="000000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l">
              <a:lnSpc>
                <a:spcPts val="1672"/>
              </a:lnSpc>
            </a:pPr>
            <a:r>
              <a:rPr lang="en-US" sz="1194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Description: </a:t>
            </a:r>
            <a:r>
              <a:rPr lang="en-US" sz="1194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 well-executed media campaign reassures the public about the response efforts, encouraging cooperation and trust.</a:t>
            </a:r>
          </a:p>
          <a:p>
            <a:pPr algn="l">
              <a:lnSpc>
                <a:spcPts val="1672"/>
              </a:lnSpc>
            </a:pPr>
            <a:endParaRPr lang="en-US" sz="1194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672"/>
              </a:lnSpc>
            </a:pPr>
            <a:r>
              <a:rPr lang="en-US" sz="1194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Impact on Metrics:</a:t>
            </a:r>
          </a:p>
          <a:p>
            <a:pPr marL="257927" lvl="1" indent="-128964" algn="l">
              <a:lnSpc>
                <a:spcPts val="1672"/>
              </a:lnSpc>
              <a:buFont typeface="Arial"/>
              <a:buChar char="•"/>
            </a:pPr>
            <a:r>
              <a:rPr lang="en-US" sz="1194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Increase Community Trust by 1 </a:t>
            </a:r>
          </a:p>
          <a:p>
            <a:pPr algn="l">
              <a:lnSpc>
                <a:spcPts val="1672"/>
              </a:lnSpc>
            </a:pPr>
            <a:endParaRPr lang="en-US" sz="1194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672"/>
              </a:lnSpc>
            </a:pPr>
            <a:endParaRPr lang="en-US" sz="1194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672"/>
              </a:lnSpc>
            </a:pPr>
            <a:r>
              <a:rPr lang="en-US" sz="1194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Cost: </a:t>
            </a:r>
            <a:r>
              <a:rPr lang="en-US" sz="1194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Command and Planning each  spend 5 resources</a:t>
            </a:r>
          </a:p>
          <a:p>
            <a:pPr algn="l">
              <a:lnSpc>
                <a:spcPts val="1787"/>
              </a:lnSpc>
              <a:spcBef>
                <a:spcPct val="0"/>
              </a:spcBef>
            </a:pPr>
            <a:endParaRPr lang="en-US" sz="1194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grpSp>
        <p:nvGrpSpPr>
          <p:cNvPr id="5" name="Group 5" descr="Activity card for game"/>
          <p:cNvGrpSpPr/>
          <p:nvPr/>
        </p:nvGrpSpPr>
        <p:grpSpPr>
          <a:xfrm>
            <a:off x="3659642" y="275552"/>
            <a:ext cx="2880000" cy="3780000"/>
            <a:chOff x="0" y="0"/>
            <a:chExt cx="804037" cy="105529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04038" cy="1055299"/>
            </a:xfrm>
            <a:custGeom>
              <a:avLst/>
              <a:gdLst/>
              <a:ahLst/>
              <a:cxnLst/>
              <a:rect l="l" t="t" r="r" b="b"/>
              <a:pathLst>
                <a:path w="804038" h="1055299">
                  <a:moveTo>
                    <a:pt x="0" y="0"/>
                  </a:moveTo>
                  <a:lnTo>
                    <a:pt x="804038" y="0"/>
                  </a:lnTo>
                  <a:lnTo>
                    <a:pt x="804038" y="1055299"/>
                  </a:lnTo>
                  <a:lnTo>
                    <a:pt x="0" y="1055299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804037" cy="108387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7" name="Freeform 27" descr="person running"/>
          <p:cNvSpPr/>
          <p:nvPr/>
        </p:nvSpPr>
        <p:spPr>
          <a:xfrm>
            <a:off x="3774922" y="367127"/>
            <a:ext cx="382873" cy="363381"/>
          </a:xfrm>
          <a:custGeom>
            <a:avLst/>
            <a:gdLst/>
            <a:ahLst/>
            <a:cxnLst/>
            <a:rect l="l" t="t" r="r" b="b"/>
            <a:pathLst>
              <a:path w="382873" h="363381">
                <a:moveTo>
                  <a:pt x="0" y="0"/>
                </a:moveTo>
                <a:lnTo>
                  <a:pt x="382874" y="0"/>
                </a:lnTo>
                <a:lnTo>
                  <a:pt x="382874" y="363382"/>
                </a:lnTo>
                <a:lnTo>
                  <a:pt x="0" y="36338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3" name="TextBox 23"/>
          <p:cNvSpPr txBox="1"/>
          <p:nvPr/>
        </p:nvSpPr>
        <p:spPr>
          <a:xfrm>
            <a:off x="4419114" y="358916"/>
            <a:ext cx="2018120" cy="3232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Activity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3759020" y="697363"/>
            <a:ext cx="2678214" cy="27901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09"/>
              </a:lnSpc>
            </a:pPr>
            <a:r>
              <a:rPr lang="en-US" sz="1149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Request National Guard Medical Units</a:t>
            </a:r>
          </a:p>
          <a:p>
            <a:pPr algn="l">
              <a:lnSpc>
                <a:spcPts val="1609"/>
              </a:lnSpc>
            </a:pPr>
            <a:endParaRPr lang="en-US" sz="1149" b="1">
              <a:solidFill>
                <a:srgbClr val="000000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l">
              <a:lnSpc>
                <a:spcPts val="1609"/>
              </a:lnSpc>
            </a:pPr>
            <a:r>
              <a:rPr lang="en-US" sz="1149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Description: </a:t>
            </a:r>
            <a:r>
              <a:rPr lang="en-US" sz="114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Request National Guard Medial Units to decompress local healthcare organizations and conduct wellness checks.</a:t>
            </a:r>
          </a:p>
          <a:p>
            <a:pPr algn="l">
              <a:lnSpc>
                <a:spcPts val="1609"/>
              </a:lnSpc>
            </a:pPr>
            <a:r>
              <a:rPr lang="en-US" sz="1149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</a:p>
          <a:p>
            <a:pPr algn="l">
              <a:lnSpc>
                <a:spcPts val="1609"/>
              </a:lnSpc>
            </a:pPr>
            <a:r>
              <a:rPr lang="en-US" sz="1149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Impact on Metrics:</a:t>
            </a:r>
          </a:p>
          <a:p>
            <a:pPr marL="248284" lvl="1" indent="-124142" algn="l">
              <a:lnSpc>
                <a:spcPts val="1609"/>
              </a:lnSpc>
              <a:buFont typeface="Arial"/>
              <a:buChar char="•"/>
            </a:pPr>
            <a:r>
              <a:rPr lang="en-US" sz="114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Increase Health Care Capacity by 1 </a:t>
            </a:r>
          </a:p>
          <a:p>
            <a:pPr algn="l">
              <a:lnSpc>
                <a:spcPts val="1609"/>
              </a:lnSpc>
            </a:pPr>
            <a:endParaRPr lang="en-US" sz="1149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609"/>
              </a:lnSpc>
              <a:spcBef>
                <a:spcPct val="0"/>
              </a:spcBef>
            </a:pPr>
            <a:r>
              <a:rPr lang="en-US" sz="1149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Cost: </a:t>
            </a:r>
            <a:r>
              <a:rPr lang="en-US" sz="114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Command and Finance each spend 5 resources</a:t>
            </a:r>
          </a:p>
        </p:txBody>
      </p:sp>
      <p:grpSp>
        <p:nvGrpSpPr>
          <p:cNvPr id="8" name="Group 8" descr="Advantage card for game"/>
          <p:cNvGrpSpPr/>
          <p:nvPr/>
        </p:nvGrpSpPr>
        <p:grpSpPr>
          <a:xfrm>
            <a:off x="7222412" y="275552"/>
            <a:ext cx="2880000" cy="3780000"/>
            <a:chOff x="0" y="0"/>
            <a:chExt cx="804037" cy="1055299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804038" cy="1055299"/>
            </a:xfrm>
            <a:custGeom>
              <a:avLst/>
              <a:gdLst/>
              <a:ahLst/>
              <a:cxnLst/>
              <a:rect l="l" t="t" r="r" b="b"/>
              <a:pathLst>
                <a:path w="804038" h="1055299">
                  <a:moveTo>
                    <a:pt x="0" y="0"/>
                  </a:moveTo>
                  <a:lnTo>
                    <a:pt x="804038" y="0"/>
                  </a:lnTo>
                  <a:lnTo>
                    <a:pt x="804038" y="1055299"/>
                  </a:lnTo>
                  <a:lnTo>
                    <a:pt x="0" y="1055299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804037" cy="108387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9" name="Freeform 29" descr="gold star icon"/>
          <p:cNvSpPr/>
          <p:nvPr/>
        </p:nvSpPr>
        <p:spPr>
          <a:xfrm>
            <a:off x="7336178" y="321340"/>
            <a:ext cx="504142" cy="480195"/>
          </a:xfrm>
          <a:custGeom>
            <a:avLst/>
            <a:gdLst/>
            <a:ahLst/>
            <a:cxnLst/>
            <a:rect l="l" t="t" r="r" b="b"/>
            <a:pathLst>
              <a:path w="504142" h="480195">
                <a:moveTo>
                  <a:pt x="0" y="0"/>
                </a:moveTo>
                <a:lnTo>
                  <a:pt x="504142" y="0"/>
                </a:lnTo>
                <a:lnTo>
                  <a:pt x="504142" y="480195"/>
                </a:lnTo>
                <a:lnTo>
                  <a:pt x="0" y="48019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6" name="TextBox 26"/>
          <p:cNvSpPr txBox="1"/>
          <p:nvPr/>
        </p:nvSpPr>
        <p:spPr>
          <a:xfrm>
            <a:off x="7981884" y="282716"/>
            <a:ext cx="2018120" cy="3232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Advantage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7321791" y="841459"/>
            <a:ext cx="2678214" cy="32140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812"/>
              </a:lnSpc>
            </a:pPr>
            <a:r>
              <a:rPr lang="en-US" sz="1294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Emergency Supplies Delivered</a:t>
            </a:r>
          </a:p>
          <a:p>
            <a:pPr algn="l">
              <a:lnSpc>
                <a:spcPts val="1812"/>
              </a:lnSpc>
            </a:pPr>
            <a:endParaRPr lang="en-US" sz="1294" b="1">
              <a:solidFill>
                <a:srgbClr val="000000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l">
              <a:lnSpc>
                <a:spcPts val="1812"/>
              </a:lnSpc>
            </a:pPr>
            <a:r>
              <a:rPr lang="en-US" sz="1294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Description: </a:t>
            </a:r>
            <a:r>
              <a:rPr lang="en-US" sz="1294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 shipment of emergency supplies, including generators, medical equipment, and food arrives from federal agencies.</a:t>
            </a:r>
          </a:p>
          <a:p>
            <a:pPr algn="l">
              <a:lnSpc>
                <a:spcPts val="1812"/>
              </a:lnSpc>
            </a:pPr>
            <a:endParaRPr lang="en-US" sz="1294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812"/>
              </a:lnSpc>
            </a:pPr>
            <a:r>
              <a:rPr lang="en-US" sz="1294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Impact on Metrics:</a:t>
            </a:r>
          </a:p>
          <a:p>
            <a:pPr marL="279517" lvl="1" indent="-139758" algn="l">
              <a:lnSpc>
                <a:spcPts val="1812"/>
              </a:lnSpc>
              <a:buFont typeface="Arial"/>
              <a:buChar char="•"/>
            </a:pPr>
            <a:r>
              <a:rPr lang="en-US" sz="1294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Increase Health Care Capacity by 1  </a:t>
            </a:r>
          </a:p>
          <a:p>
            <a:pPr marL="279517" lvl="1" indent="-139758" algn="l">
              <a:lnSpc>
                <a:spcPts val="1812"/>
              </a:lnSpc>
              <a:buFont typeface="Arial"/>
              <a:buChar char="•"/>
            </a:pPr>
            <a:r>
              <a:rPr lang="en-US" sz="1294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Increase Situation Progression by 1 </a:t>
            </a:r>
          </a:p>
          <a:p>
            <a:pPr algn="l">
              <a:lnSpc>
                <a:spcPts val="1927"/>
              </a:lnSpc>
            </a:pPr>
            <a:endParaRPr lang="en-US" sz="1294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grpSp>
        <p:nvGrpSpPr>
          <p:cNvPr id="14" name="Group 14" descr="Advantage card for game"/>
          <p:cNvGrpSpPr/>
          <p:nvPr/>
        </p:nvGrpSpPr>
        <p:grpSpPr>
          <a:xfrm rot="-5400000">
            <a:off x="1559608" y="3891687"/>
            <a:ext cx="2880000" cy="3780000"/>
            <a:chOff x="0" y="0"/>
            <a:chExt cx="804037" cy="1055299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804038" cy="1055299"/>
            </a:xfrm>
            <a:custGeom>
              <a:avLst/>
              <a:gdLst/>
              <a:ahLst/>
              <a:cxnLst/>
              <a:rect l="l" t="t" r="r" b="b"/>
              <a:pathLst>
                <a:path w="804038" h="1055299">
                  <a:moveTo>
                    <a:pt x="0" y="0"/>
                  </a:moveTo>
                  <a:lnTo>
                    <a:pt x="804038" y="0"/>
                  </a:lnTo>
                  <a:lnTo>
                    <a:pt x="804038" y="1055299"/>
                  </a:lnTo>
                  <a:lnTo>
                    <a:pt x="0" y="1055299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28575"/>
              <a:ext cx="804037" cy="108387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31" name="Freeform 31" descr="gold star icon"/>
          <p:cNvSpPr/>
          <p:nvPr/>
        </p:nvSpPr>
        <p:spPr>
          <a:xfrm rot="-5400000">
            <a:off x="1157325" y="6641153"/>
            <a:ext cx="504142" cy="480195"/>
          </a:xfrm>
          <a:custGeom>
            <a:avLst/>
            <a:gdLst/>
            <a:ahLst/>
            <a:cxnLst/>
            <a:rect l="l" t="t" r="r" b="b"/>
            <a:pathLst>
              <a:path w="504142" h="480195">
                <a:moveTo>
                  <a:pt x="0" y="0"/>
                </a:moveTo>
                <a:lnTo>
                  <a:pt x="504141" y="0"/>
                </a:lnTo>
                <a:lnTo>
                  <a:pt x="504141" y="480195"/>
                </a:lnTo>
                <a:lnTo>
                  <a:pt x="0" y="48019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5" name="TextBox 25"/>
          <p:cNvSpPr txBox="1"/>
          <p:nvPr/>
        </p:nvSpPr>
        <p:spPr>
          <a:xfrm rot="-5400000">
            <a:off x="371201" y="5289511"/>
            <a:ext cx="2018120" cy="3232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Advantage</a:t>
            </a:r>
          </a:p>
        </p:txBody>
      </p:sp>
      <p:sp>
        <p:nvSpPr>
          <p:cNvPr id="21" name="TextBox 21"/>
          <p:cNvSpPr txBox="1"/>
          <p:nvPr/>
        </p:nvSpPr>
        <p:spPr>
          <a:xfrm rot="-5400000">
            <a:off x="1965436" y="4483412"/>
            <a:ext cx="2642344" cy="26574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00"/>
              </a:lnSpc>
            </a:pPr>
            <a:r>
              <a:rPr lang="en-US" sz="15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National Guard Mobilized</a:t>
            </a:r>
          </a:p>
          <a:p>
            <a:pPr algn="l">
              <a:lnSpc>
                <a:spcPts val="2100"/>
              </a:lnSpc>
            </a:pPr>
            <a:endParaRPr lang="en-US" sz="1500" b="1">
              <a:solidFill>
                <a:srgbClr val="000000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l">
              <a:lnSpc>
                <a:spcPts val="2100"/>
              </a:lnSpc>
            </a:pPr>
            <a:r>
              <a:rPr lang="en-US" sz="15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Description: </a:t>
            </a:r>
            <a:r>
              <a:rPr lang="en-US" sz="15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The National Guard is deployed to assist with logistics, security, and infrastructure restoration.</a:t>
            </a:r>
          </a:p>
          <a:p>
            <a:pPr algn="l">
              <a:lnSpc>
                <a:spcPts val="2100"/>
              </a:lnSpc>
            </a:pPr>
            <a:endParaRPr lang="en-US" sz="150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2100"/>
              </a:lnSpc>
            </a:pPr>
            <a:r>
              <a:rPr lang="en-US" sz="15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Impact on Metrics:</a:t>
            </a:r>
          </a:p>
          <a:p>
            <a:pPr marL="323850" lvl="1" indent="-161925" algn="l">
              <a:lnSpc>
                <a:spcPts val="2100"/>
              </a:lnSpc>
              <a:buFont typeface="Arial"/>
              <a:buChar char="•"/>
            </a:pPr>
            <a:r>
              <a:rPr lang="en-US" sz="15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Situation Progresses by 1</a:t>
            </a:r>
          </a:p>
          <a:p>
            <a:pPr algn="l">
              <a:lnSpc>
                <a:spcPts val="2100"/>
              </a:lnSpc>
              <a:spcBef>
                <a:spcPct val="0"/>
              </a:spcBef>
            </a:pPr>
            <a:endParaRPr lang="en-US" sz="150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grpSp>
        <p:nvGrpSpPr>
          <p:cNvPr id="11" name="Group 11" descr="Advantage card for game"/>
          <p:cNvGrpSpPr/>
          <p:nvPr/>
        </p:nvGrpSpPr>
        <p:grpSpPr>
          <a:xfrm rot="-5400000">
            <a:off x="6103431" y="3891687"/>
            <a:ext cx="2880000" cy="3780000"/>
            <a:chOff x="0" y="0"/>
            <a:chExt cx="804037" cy="1055299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804038" cy="1055299"/>
            </a:xfrm>
            <a:custGeom>
              <a:avLst/>
              <a:gdLst/>
              <a:ahLst/>
              <a:cxnLst/>
              <a:rect l="l" t="t" r="r" b="b"/>
              <a:pathLst>
                <a:path w="804038" h="1055299">
                  <a:moveTo>
                    <a:pt x="0" y="0"/>
                  </a:moveTo>
                  <a:lnTo>
                    <a:pt x="804038" y="0"/>
                  </a:lnTo>
                  <a:lnTo>
                    <a:pt x="804038" y="1055299"/>
                  </a:lnTo>
                  <a:lnTo>
                    <a:pt x="0" y="1055299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804037" cy="108387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30" name="Freeform 30" descr="gold star icon"/>
          <p:cNvSpPr/>
          <p:nvPr/>
        </p:nvSpPr>
        <p:spPr>
          <a:xfrm rot="-5400000">
            <a:off x="5645701" y="6641153"/>
            <a:ext cx="504142" cy="480195"/>
          </a:xfrm>
          <a:custGeom>
            <a:avLst/>
            <a:gdLst/>
            <a:ahLst/>
            <a:cxnLst/>
            <a:rect l="l" t="t" r="r" b="b"/>
            <a:pathLst>
              <a:path w="504142" h="480195">
                <a:moveTo>
                  <a:pt x="0" y="0"/>
                </a:moveTo>
                <a:lnTo>
                  <a:pt x="504142" y="0"/>
                </a:lnTo>
                <a:lnTo>
                  <a:pt x="504142" y="480195"/>
                </a:lnTo>
                <a:lnTo>
                  <a:pt x="0" y="48019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4" name="TextBox 24"/>
          <p:cNvSpPr txBox="1"/>
          <p:nvPr/>
        </p:nvSpPr>
        <p:spPr>
          <a:xfrm rot="-5400000">
            <a:off x="4869662" y="5289511"/>
            <a:ext cx="2018120" cy="3232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Advantage</a:t>
            </a:r>
          </a:p>
        </p:txBody>
      </p:sp>
      <p:sp>
        <p:nvSpPr>
          <p:cNvPr id="22" name="TextBox 22"/>
          <p:cNvSpPr txBox="1"/>
          <p:nvPr/>
        </p:nvSpPr>
        <p:spPr>
          <a:xfrm rot="-5400000">
            <a:off x="6567377" y="4236600"/>
            <a:ext cx="2434910" cy="31510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806"/>
              </a:lnSpc>
            </a:pPr>
            <a:r>
              <a:rPr lang="en-US" sz="129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Local Businesses Donate Resources</a:t>
            </a:r>
          </a:p>
          <a:p>
            <a:pPr algn="l">
              <a:lnSpc>
                <a:spcPts val="1806"/>
              </a:lnSpc>
            </a:pPr>
            <a:endParaRPr lang="en-US" sz="1290" b="1">
              <a:solidFill>
                <a:srgbClr val="000000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l">
              <a:lnSpc>
                <a:spcPts val="1806"/>
              </a:lnSpc>
            </a:pPr>
            <a:r>
              <a:rPr lang="en-US" sz="129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Description: </a:t>
            </a:r>
            <a:r>
              <a:rPr lang="en-US" sz="129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Local businesses donate food, blankets, and other supplies to assist with shelter operations.</a:t>
            </a:r>
          </a:p>
          <a:p>
            <a:pPr algn="l">
              <a:lnSpc>
                <a:spcPts val="1806"/>
              </a:lnSpc>
            </a:pPr>
            <a:endParaRPr lang="en-US" sz="129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806"/>
              </a:lnSpc>
            </a:pPr>
            <a:r>
              <a:rPr lang="en-US" sz="129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Impact on Metrics:</a:t>
            </a:r>
          </a:p>
          <a:p>
            <a:pPr marL="278530" lvl="1" indent="-139265" algn="l">
              <a:lnSpc>
                <a:spcPts val="1806"/>
              </a:lnSpc>
              <a:buFont typeface="Arial"/>
              <a:buChar char="•"/>
            </a:pPr>
            <a:r>
              <a:rPr lang="en-US" sz="129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Increase Community Trust by 1 </a:t>
            </a:r>
          </a:p>
          <a:p>
            <a:pPr marL="278530" lvl="1" indent="-139265" algn="l">
              <a:lnSpc>
                <a:spcPts val="1806"/>
              </a:lnSpc>
              <a:buFont typeface="Arial"/>
              <a:buChar char="•"/>
            </a:pPr>
            <a:r>
              <a:rPr lang="en-US" sz="129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Increase Situation Progression by 1 </a:t>
            </a:r>
          </a:p>
          <a:p>
            <a:pPr algn="l">
              <a:lnSpc>
                <a:spcPts val="1419"/>
              </a:lnSpc>
              <a:spcBef>
                <a:spcPct val="0"/>
              </a:spcBef>
            </a:pPr>
            <a:endParaRPr lang="en-US" sz="129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itle 75">
            <a:extLst>
              <a:ext uri="{FF2B5EF4-FFF2-40B4-BE49-F238E27FC236}">
                <a16:creationId xmlns:a16="http://schemas.microsoft.com/office/drawing/2014/main" id="{AFB241EE-FF10-B51D-096D-18636D39954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7200" y="-1143000"/>
            <a:ext cx="8229600" cy="11430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Activity and advantage cards #4</a:t>
            </a:r>
          </a:p>
        </p:txBody>
      </p:sp>
      <p:grpSp>
        <p:nvGrpSpPr>
          <p:cNvPr id="2" name="Group 2" descr="Advantage card for game"/>
          <p:cNvGrpSpPr/>
          <p:nvPr/>
        </p:nvGrpSpPr>
        <p:grpSpPr>
          <a:xfrm>
            <a:off x="189713" y="275552"/>
            <a:ext cx="2880000" cy="3780000"/>
            <a:chOff x="0" y="0"/>
            <a:chExt cx="804037" cy="105529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04038" cy="1055299"/>
            </a:xfrm>
            <a:custGeom>
              <a:avLst/>
              <a:gdLst/>
              <a:ahLst/>
              <a:cxnLst/>
              <a:rect l="l" t="t" r="r" b="b"/>
              <a:pathLst>
                <a:path w="804038" h="1055299">
                  <a:moveTo>
                    <a:pt x="0" y="0"/>
                  </a:moveTo>
                  <a:lnTo>
                    <a:pt x="804038" y="0"/>
                  </a:lnTo>
                  <a:lnTo>
                    <a:pt x="804038" y="1055299"/>
                  </a:lnTo>
                  <a:lnTo>
                    <a:pt x="0" y="1055299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804037" cy="108387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9" name="Freeform 19" descr="gold star icon"/>
          <p:cNvSpPr/>
          <p:nvPr/>
        </p:nvSpPr>
        <p:spPr>
          <a:xfrm>
            <a:off x="251858" y="308720"/>
            <a:ext cx="504142" cy="480195"/>
          </a:xfrm>
          <a:custGeom>
            <a:avLst/>
            <a:gdLst/>
            <a:ahLst/>
            <a:cxnLst/>
            <a:rect l="l" t="t" r="r" b="b"/>
            <a:pathLst>
              <a:path w="504142" h="480195">
                <a:moveTo>
                  <a:pt x="0" y="0"/>
                </a:moveTo>
                <a:lnTo>
                  <a:pt x="504142" y="0"/>
                </a:lnTo>
                <a:lnTo>
                  <a:pt x="504142" y="480195"/>
                </a:lnTo>
                <a:lnTo>
                  <a:pt x="0" y="48019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TextBox 11"/>
          <p:cNvSpPr txBox="1"/>
          <p:nvPr/>
        </p:nvSpPr>
        <p:spPr>
          <a:xfrm>
            <a:off x="977386" y="358916"/>
            <a:ext cx="2018120" cy="3232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Advantage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290606" y="927450"/>
            <a:ext cx="2678214" cy="32054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820"/>
              </a:lnSpc>
            </a:pPr>
            <a:r>
              <a:rPr lang="en-US" sz="13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Federal Funding Secured</a:t>
            </a:r>
          </a:p>
          <a:p>
            <a:pPr algn="l">
              <a:lnSpc>
                <a:spcPts val="1820"/>
              </a:lnSpc>
            </a:pPr>
            <a:endParaRPr lang="en-US" sz="1300" b="1">
              <a:solidFill>
                <a:srgbClr val="000000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l">
              <a:lnSpc>
                <a:spcPts val="1820"/>
              </a:lnSpc>
            </a:pPr>
            <a:r>
              <a:rPr lang="en-US" sz="13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Description: </a:t>
            </a:r>
            <a:r>
              <a:rPr lang="en-US" sz="13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Emergency funding is secured from federal agencies to support ongoing response efforts.</a:t>
            </a:r>
          </a:p>
          <a:p>
            <a:pPr algn="l">
              <a:lnSpc>
                <a:spcPts val="1820"/>
              </a:lnSpc>
            </a:pPr>
            <a:endParaRPr lang="en-US" sz="130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820"/>
              </a:lnSpc>
            </a:pPr>
            <a:r>
              <a:rPr lang="en-US" sz="13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Impact on Metrics:</a:t>
            </a:r>
          </a:p>
          <a:p>
            <a:pPr marL="280671" lvl="1" indent="-140336" algn="l">
              <a:lnSpc>
                <a:spcPts val="1820"/>
              </a:lnSpc>
              <a:buFont typeface="Arial"/>
              <a:buChar char="•"/>
            </a:pPr>
            <a:r>
              <a:rPr lang="en-US" sz="13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Increase Situation Progression by 1 </a:t>
            </a:r>
          </a:p>
          <a:p>
            <a:pPr algn="l">
              <a:lnSpc>
                <a:spcPts val="1820"/>
              </a:lnSpc>
            </a:pPr>
            <a:endParaRPr lang="en-US" sz="130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820"/>
              </a:lnSpc>
            </a:pPr>
            <a:r>
              <a:rPr lang="en-US" sz="13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Special: </a:t>
            </a:r>
            <a:r>
              <a:rPr lang="en-US" sz="13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All players gain 10 resources</a:t>
            </a:r>
          </a:p>
          <a:p>
            <a:pPr algn="l">
              <a:lnSpc>
                <a:spcPts val="1820"/>
              </a:lnSpc>
            </a:pPr>
            <a:endParaRPr lang="en-US" sz="130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grpSp>
        <p:nvGrpSpPr>
          <p:cNvPr id="5" name="Group 5" descr="Activity card for game"/>
          <p:cNvGrpSpPr/>
          <p:nvPr/>
        </p:nvGrpSpPr>
        <p:grpSpPr>
          <a:xfrm>
            <a:off x="3659642" y="275552"/>
            <a:ext cx="2880000" cy="3780000"/>
            <a:chOff x="0" y="0"/>
            <a:chExt cx="804037" cy="105529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04038" cy="1055299"/>
            </a:xfrm>
            <a:custGeom>
              <a:avLst/>
              <a:gdLst/>
              <a:ahLst/>
              <a:cxnLst/>
              <a:rect l="l" t="t" r="r" b="b"/>
              <a:pathLst>
                <a:path w="804038" h="1055299">
                  <a:moveTo>
                    <a:pt x="0" y="0"/>
                  </a:moveTo>
                  <a:lnTo>
                    <a:pt x="804038" y="0"/>
                  </a:lnTo>
                  <a:lnTo>
                    <a:pt x="804038" y="1055299"/>
                  </a:lnTo>
                  <a:lnTo>
                    <a:pt x="0" y="1055299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804037" cy="108387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7" name="Freeform 17" descr="person running"/>
          <p:cNvSpPr/>
          <p:nvPr/>
        </p:nvSpPr>
        <p:spPr>
          <a:xfrm>
            <a:off x="3774922" y="367127"/>
            <a:ext cx="382873" cy="363381"/>
          </a:xfrm>
          <a:custGeom>
            <a:avLst/>
            <a:gdLst/>
            <a:ahLst/>
            <a:cxnLst/>
            <a:rect l="l" t="t" r="r" b="b"/>
            <a:pathLst>
              <a:path w="382873" h="363381">
                <a:moveTo>
                  <a:pt x="0" y="0"/>
                </a:moveTo>
                <a:lnTo>
                  <a:pt x="382874" y="0"/>
                </a:lnTo>
                <a:lnTo>
                  <a:pt x="382874" y="363382"/>
                </a:lnTo>
                <a:lnTo>
                  <a:pt x="0" y="363382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5" name="TextBox 15"/>
          <p:cNvSpPr txBox="1"/>
          <p:nvPr/>
        </p:nvSpPr>
        <p:spPr>
          <a:xfrm>
            <a:off x="4419114" y="358916"/>
            <a:ext cx="2018120" cy="3232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Activity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3736448" y="736950"/>
            <a:ext cx="2726388" cy="34077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41"/>
              </a:lnSpc>
              <a:spcBef>
                <a:spcPct val="0"/>
              </a:spcBef>
            </a:pPr>
            <a:r>
              <a:rPr lang="en-US" sz="1172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Coordinate with Faith-Based Organizations</a:t>
            </a:r>
          </a:p>
          <a:p>
            <a:pPr algn="l">
              <a:lnSpc>
                <a:spcPts val="1641"/>
              </a:lnSpc>
              <a:spcBef>
                <a:spcPct val="0"/>
              </a:spcBef>
            </a:pPr>
            <a:endParaRPr lang="en-US" sz="1172" b="1">
              <a:solidFill>
                <a:srgbClr val="000000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l">
              <a:lnSpc>
                <a:spcPts val="1641"/>
              </a:lnSpc>
            </a:pPr>
            <a:r>
              <a:rPr lang="en-US" sz="1172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Description: </a:t>
            </a:r>
            <a:r>
              <a:rPr lang="en-US" sz="1172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Collaboration with pre-identified faith-based organizations provides meals, shelter space, and emotional support to affected residents.</a:t>
            </a:r>
          </a:p>
          <a:p>
            <a:pPr algn="l">
              <a:lnSpc>
                <a:spcPts val="1641"/>
              </a:lnSpc>
            </a:pPr>
            <a:endParaRPr lang="en-US" sz="1172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641"/>
              </a:lnSpc>
            </a:pPr>
            <a:r>
              <a:rPr lang="en-US" sz="1172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Impact on Metrics:</a:t>
            </a:r>
          </a:p>
          <a:p>
            <a:pPr marL="253173" lvl="1" indent="-126586" algn="l">
              <a:lnSpc>
                <a:spcPts val="1641"/>
              </a:lnSpc>
              <a:buFont typeface="Arial"/>
              <a:buChar char="•"/>
            </a:pPr>
            <a:r>
              <a:rPr lang="en-US" sz="1172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Increase Community Trust by 1 </a:t>
            </a:r>
          </a:p>
          <a:p>
            <a:pPr marL="253173" lvl="1" indent="-126586" algn="l">
              <a:lnSpc>
                <a:spcPts val="1641"/>
              </a:lnSpc>
              <a:buFont typeface="Arial"/>
              <a:buChar char="•"/>
            </a:pPr>
            <a:r>
              <a:rPr lang="en-US" sz="1172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Increase Health Equity by 1 </a:t>
            </a:r>
          </a:p>
          <a:p>
            <a:pPr algn="l">
              <a:lnSpc>
                <a:spcPts val="1641"/>
              </a:lnSpc>
            </a:pPr>
            <a:endParaRPr lang="en-US" sz="1172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641"/>
              </a:lnSpc>
            </a:pPr>
            <a:r>
              <a:rPr lang="en-US" sz="1172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Cost:</a:t>
            </a:r>
            <a:r>
              <a:rPr lang="en-US" sz="1172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Logistics and Planning each spend 5 resources</a:t>
            </a:r>
          </a:p>
          <a:p>
            <a:pPr algn="l">
              <a:lnSpc>
                <a:spcPts val="1641"/>
              </a:lnSpc>
            </a:pPr>
            <a:endParaRPr lang="en-US" sz="1172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754"/>
              </a:lnSpc>
              <a:spcBef>
                <a:spcPct val="0"/>
              </a:spcBef>
            </a:pPr>
            <a:endParaRPr lang="en-US" sz="1172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grpSp>
        <p:nvGrpSpPr>
          <p:cNvPr id="8" name="Group 8" descr="Activity card for game"/>
          <p:cNvGrpSpPr/>
          <p:nvPr/>
        </p:nvGrpSpPr>
        <p:grpSpPr>
          <a:xfrm>
            <a:off x="7222412" y="275552"/>
            <a:ext cx="2880000" cy="3780000"/>
            <a:chOff x="0" y="0"/>
            <a:chExt cx="804037" cy="1055299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804038" cy="1055299"/>
            </a:xfrm>
            <a:custGeom>
              <a:avLst/>
              <a:gdLst/>
              <a:ahLst/>
              <a:cxnLst/>
              <a:rect l="l" t="t" r="r" b="b"/>
              <a:pathLst>
                <a:path w="804038" h="1055299">
                  <a:moveTo>
                    <a:pt x="0" y="0"/>
                  </a:moveTo>
                  <a:lnTo>
                    <a:pt x="804038" y="0"/>
                  </a:lnTo>
                  <a:lnTo>
                    <a:pt x="804038" y="1055299"/>
                  </a:lnTo>
                  <a:lnTo>
                    <a:pt x="0" y="1055299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804037" cy="108387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6" name="TextBox 16"/>
          <p:cNvSpPr txBox="1"/>
          <p:nvPr/>
        </p:nvSpPr>
        <p:spPr>
          <a:xfrm>
            <a:off x="7981884" y="358916"/>
            <a:ext cx="2018120" cy="3232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659"/>
              </a:lnSpc>
              <a:spcBef>
                <a:spcPct val="0"/>
              </a:spcBef>
            </a:pPr>
            <a:r>
              <a:rPr lang="en-US" sz="18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Activity</a:t>
            </a:r>
          </a:p>
        </p:txBody>
      </p:sp>
      <p:sp>
        <p:nvSpPr>
          <p:cNvPr id="18" name="Freeform 18" descr="person running"/>
          <p:cNvSpPr/>
          <p:nvPr/>
        </p:nvSpPr>
        <p:spPr>
          <a:xfrm>
            <a:off x="7321791" y="367127"/>
            <a:ext cx="382873" cy="363381"/>
          </a:xfrm>
          <a:custGeom>
            <a:avLst/>
            <a:gdLst/>
            <a:ahLst/>
            <a:cxnLst/>
            <a:rect l="l" t="t" r="r" b="b"/>
            <a:pathLst>
              <a:path w="382873" h="363381">
                <a:moveTo>
                  <a:pt x="0" y="0"/>
                </a:moveTo>
                <a:lnTo>
                  <a:pt x="382873" y="0"/>
                </a:lnTo>
                <a:lnTo>
                  <a:pt x="382873" y="363382"/>
                </a:lnTo>
                <a:lnTo>
                  <a:pt x="0" y="363382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4" name="TextBox 14"/>
          <p:cNvSpPr txBox="1"/>
          <p:nvPr/>
        </p:nvSpPr>
        <p:spPr>
          <a:xfrm>
            <a:off x="7323305" y="920104"/>
            <a:ext cx="2678214" cy="31318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79"/>
              </a:lnSpc>
            </a:pPr>
            <a:r>
              <a:rPr lang="en-US" sz="12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Mobile Clinics Deployed</a:t>
            </a:r>
          </a:p>
          <a:p>
            <a:pPr algn="l">
              <a:lnSpc>
                <a:spcPts val="1679"/>
              </a:lnSpc>
            </a:pPr>
            <a:endParaRPr lang="en-US" sz="1200" b="1">
              <a:solidFill>
                <a:srgbClr val="000000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l">
              <a:lnSpc>
                <a:spcPts val="1679"/>
              </a:lnSpc>
            </a:pPr>
            <a:r>
              <a:rPr lang="en-US" sz="12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Description: </a:t>
            </a:r>
            <a:r>
              <a:rPr lang="en-US" sz="12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Mobile clinics are deployed to underserved areas, providing critical medical care to vulnerable populations.</a:t>
            </a:r>
          </a:p>
          <a:p>
            <a:pPr algn="l">
              <a:lnSpc>
                <a:spcPts val="1679"/>
              </a:lnSpc>
            </a:pPr>
            <a:endParaRPr lang="en-US" sz="120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679"/>
              </a:lnSpc>
            </a:pPr>
            <a:r>
              <a:rPr lang="en-US" sz="12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Impact on Metrics:</a:t>
            </a: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Increase Health Care Capacity by 1 </a:t>
            </a: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Increase Health Equity by 1 </a:t>
            </a:r>
          </a:p>
          <a:p>
            <a:pPr algn="l">
              <a:lnSpc>
                <a:spcPts val="1679"/>
              </a:lnSpc>
            </a:pPr>
            <a:endParaRPr lang="en-US" sz="120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679"/>
              </a:lnSpc>
            </a:pPr>
            <a:r>
              <a:rPr lang="en-US" sz="12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Cost: </a:t>
            </a:r>
            <a:r>
              <a:rPr lang="en-US" sz="12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Logistic and Planning each spend 5 resources</a:t>
            </a:r>
          </a:p>
          <a:p>
            <a:pPr algn="l">
              <a:lnSpc>
                <a:spcPts val="1679"/>
              </a:lnSpc>
            </a:pPr>
            <a:endParaRPr lang="en-US" sz="120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grpSp>
        <p:nvGrpSpPr>
          <p:cNvPr id="20" name="Group 20" descr="List of card draw types and an explnation of what order cards should be assessed in. "/>
          <p:cNvGrpSpPr/>
          <p:nvPr/>
        </p:nvGrpSpPr>
        <p:grpSpPr>
          <a:xfrm>
            <a:off x="1889007" y="4219261"/>
            <a:ext cx="3370175" cy="3078975"/>
            <a:chOff x="0" y="0"/>
            <a:chExt cx="940884" cy="859587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940884" cy="859587"/>
            </a:xfrm>
            <a:custGeom>
              <a:avLst/>
              <a:gdLst/>
              <a:ahLst/>
              <a:cxnLst/>
              <a:rect l="l" t="t" r="r" b="b"/>
              <a:pathLst>
                <a:path w="940884" h="859587">
                  <a:moveTo>
                    <a:pt x="0" y="0"/>
                  </a:moveTo>
                  <a:lnTo>
                    <a:pt x="940884" y="0"/>
                  </a:lnTo>
                  <a:lnTo>
                    <a:pt x="940884" y="859587"/>
                  </a:lnTo>
                  <a:lnTo>
                    <a:pt x="0" y="859587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0" y="-28575"/>
              <a:ext cx="940884" cy="88816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23" name="Group 23" descr="Icons of a gold star, person running, and stop sign in different combinations. "/>
          <p:cNvGrpSpPr/>
          <p:nvPr/>
        </p:nvGrpSpPr>
        <p:grpSpPr>
          <a:xfrm>
            <a:off x="218288" y="4220862"/>
            <a:ext cx="1699294" cy="3078975"/>
            <a:chOff x="0" y="0"/>
            <a:chExt cx="474408" cy="859587"/>
          </a:xfrm>
        </p:grpSpPr>
        <p:sp>
          <p:nvSpPr>
            <p:cNvPr id="24" name="Freeform 24"/>
            <p:cNvSpPr/>
            <p:nvPr/>
          </p:nvSpPr>
          <p:spPr>
            <a:xfrm>
              <a:off x="0" y="0"/>
              <a:ext cx="474408" cy="859587"/>
            </a:xfrm>
            <a:custGeom>
              <a:avLst/>
              <a:gdLst/>
              <a:ahLst/>
              <a:cxnLst/>
              <a:rect l="l" t="t" r="r" b="b"/>
              <a:pathLst>
                <a:path w="474408" h="859587">
                  <a:moveTo>
                    <a:pt x="0" y="0"/>
                  </a:moveTo>
                  <a:lnTo>
                    <a:pt x="474408" y="0"/>
                  </a:lnTo>
                  <a:lnTo>
                    <a:pt x="474408" y="859587"/>
                  </a:lnTo>
                  <a:lnTo>
                    <a:pt x="0" y="859587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0" y="-28575"/>
              <a:ext cx="474408" cy="88816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6" name="Freeform 2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2493" y="4366292"/>
            <a:ext cx="382873" cy="363381"/>
          </a:xfrm>
          <a:custGeom>
            <a:avLst/>
            <a:gdLst/>
            <a:ahLst/>
            <a:cxnLst/>
            <a:rect l="l" t="t" r="r" b="b"/>
            <a:pathLst>
              <a:path w="382873" h="363381">
                <a:moveTo>
                  <a:pt x="0" y="0"/>
                </a:moveTo>
                <a:lnTo>
                  <a:pt x="382873" y="0"/>
                </a:lnTo>
                <a:lnTo>
                  <a:pt x="382873" y="363382"/>
                </a:lnTo>
                <a:lnTo>
                  <a:pt x="0" y="363382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7" name="Freeform 2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1858" y="4884455"/>
            <a:ext cx="504142" cy="480195"/>
          </a:xfrm>
          <a:custGeom>
            <a:avLst/>
            <a:gdLst/>
            <a:ahLst/>
            <a:cxnLst/>
            <a:rect l="l" t="t" r="r" b="b"/>
            <a:pathLst>
              <a:path w="504142" h="480195">
                <a:moveTo>
                  <a:pt x="0" y="0"/>
                </a:moveTo>
                <a:lnTo>
                  <a:pt x="504142" y="0"/>
                </a:lnTo>
                <a:lnTo>
                  <a:pt x="504142" y="480195"/>
                </a:lnTo>
                <a:lnTo>
                  <a:pt x="0" y="48019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8" name="Freeform 2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63832" y="5519452"/>
            <a:ext cx="480195" cy="480195"/>
          </a:xfrm>
          <a:custGeom>
            <a:avLst/>
            <a:gdLst/>
            <a:ahLst/>
            <a:cxnLst/>
            <a:rect l="l" t="t" r="r" b="b"/>
            <a:pathLst>
              <a:path w="480195" h="480195">
                <a:moveTo>
                  <a:pt x="0" y="0"/>
                </a:moveTo>
                <a:lnTo>
                  <a:pt x="480195" y="0"/>
                </a:lnTo>
                <a:lnTo>
                  <a:pt x="480195" y="480195"/>
                </a:lnTo>
                <a:lnTo>
                  <a:pt x="0" y="480195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9" name="Freeform 2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27204" y="4366292"/>
            <a:ext cx="382873" cy="363381"/>
          </a:xfrm>
          <a:custGeom>
            <a:avLst/>
            <a:gdLst/>
            <a:ahLst/>
            <a:cxnLst/>
            <a:rect l="l" t="t" r="r" b="b"/>
            <a:pathLst>
              <a:path w="382873" h="363381">
                <a:moveTo>
                  <a:pt x="0" y="0"/>
                </a:moveTo>
                <a:lnTo>
                  <a:pt x="382873" y="0"/>
                </a:lnTo>
                <a:lnTo>
                  <a:pt x="382873" y="363382"/>
                </a:lnTo>
                <a:lnTo>
                  <a:pt x="0" y="363382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0" name="Freeform 3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355676" y="4366292"/>
            <a:ext cx="382873" cy="363381"/>
          </a:xfrm>
          <a:custGeom>
            <a:avLst/>
            <a:gdLst/>
            <a:ahLst/>
            <a:cxnLst/>
            <a:rect l="l" t="t" r="r" b="b"/>
            <a:pathLst>
              <a:path w="382873" h="363381">
                <a:moveTo>
                  <a:pt x="0" y="0"/>
                </a:moveTo>
                <a:lnTo>
                  <a:pt x="382873" y="0"/>
                </a:lnTo>
                <a:lnTo>
                  <a:pt x="382873" y="363382"/>
                </a:lnTo>
                <a:lnTo>
                  <a:pt x="0" y="363382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1" name="Freeform 3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66569" y="4884455"/>
            <a:ext cx="504142" cy="480195"/>
          </a:xfrm>
          <a:custGeom>
            <a:avLst/>
            <a:gdLst/>
            <a:ahLst/>
            <a:cxnLst/>
            <a:rect l="l" t="t" r="r" b="b"/>
            <a:pathLst>
              <a:path w="504142" h="480195">
                <a:moveTo>
                  <a:pt x="0" y="0"/>
                </a:moveTo>
                <a:lnTo>
                  <a:pt x="504142" y="0"/>
                </a:lnTo>
                <a:lnTo>
                  <a:pt x="504142" y="480195"/>
                </a:lnTo>
                <a:lnTo>
                  <a:pt x="0" y="48019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2" name="Freeform 3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95041" y="4884455"/>
            <a:ext cx="504142" cy="480195"/>
          </a:xfrm>
          <a:custGeom>
            <a:avLst/>
            <a:gdLst/>
            <a:ahLst/>
            <a:cxnLst/>
            <a:rect l="l" t="t" r="r" b="b"/>
            <a:pathLst>
              <a:path w="504142" h="480195">
                <a:moveTo>
                  <a:pt x="0" y="0"/>
                </a:moveTo>
                <a:lnTo>
                  <a:pt x="504142" y="0"/>
                </a:lnTo>
                <a:lnTo>
                  <a:pt x="504142" y="480195"/>
                </a:lnTo>
                <a:lnTo>
                  <a:pt x="0" y="48019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3" name="Freeform 3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8543" y="5519452"/>
            <a:ext cx="480195" cy="480195"/>
          </a:xfrm>
          <a:custGeom>
            <a:avLst/>
            <a:gdLst/>
            <a:ahLst/>
            <a:cxnLst/>
            <a:rect l="l" t="t" r="r" b="b"/>
            <a:pathLst>
              <a:path w="480195" h="480195">
                <a:moveTo>
                  <a:pt x="0" y="0"/>
                </a:moveTo>
                <a:lnTo>
                  <a:pt x="480195" y="0"/>
                </a:lnTo>
                <a:lnTo>
                  <a:pt x="480195" y="480195"/>
                </a:lnTo>
                <a:lnTo>
                  <a:pt x="0" y="480195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4" name="Freeform 3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307015" y="5519452"/>
            <a:ext cx="480195" cy="480195"/>
          </a:xfrm>
          <a:custGeom>
            <a:avLst/>
            <a:gdLst/>
            <a:ahLst/>
            <a:cxnLst/>
            <a:rect l="l" t="t" r="r" b="b"/>
            <a:pathLst>
              <a:path w="480195" h="480195">
                <a:moveTo>
                  <a:pt x="0" y="0"/>
                </a:moveTo>
                <a:lnTo>
                  <a:pt x="480195" y="0"/>
                </a:lnTo>
                <a:lnTo>
                  <a:pt x="480195" y="480195"/>
                </a:lnTo>
                <a:lnTo>
                  <a:pt x="0" y="480195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5" name="Freeform 3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2493" y="6188089"/>
            <a:ext cx="382873" cy="363381"/>
          </a:xfrm>
          <a:custGeom>
            <a:avLst/>
            <a:gdLst/>
            <a:ahLst/>
            <a:cxnLst/>
            <a:rect l="l" t="t" r="r" b="b"/>
            <a:pathLst>
              <a:path w="382873" h="363381">
                <a:moveTo>
                  <a:pt x="0" y="0"/>
                </a:moveTo>
                <a:lnTo>
                  <a:pt x="382873" y="0"/>
                </a:lnTo>
                <a:lnTo>
                  <a:pt x="382873" y="363382"/>
                </a:lnTo>
                <a:lnTo>
                  <a:pt x="0" y="363382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6" name="Freeform 3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27204" y="6188089"/>
            <a:ext cx="382873" cy="363381"/>
          </a:xfrm>
          <a:custGeom>
            <a:avLst/>
            <a:gdLst/>
            <a:ahLst/>
            <a:cxnLst/>
            <a:rect l="l" t="t" r="r" b="b"/>
            <a:pathLst>
              <a:path w="382873" h="363381">
                <a:moveTo>
                  <a:pt x="0" y="0"/>
                </a:moveTo>
                <a:lnTo>
                  <a:pt x="382873" y="0"/>
                </a:lnTo>
                <a:lnTo>
                  <a:pt x="382873" y="363382"/>
                </a:lnTo>
                <a:lnTo>
                  <a:pt x="0" y="363382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7" name="Freeform 3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95041" y="6129683"/>
            <a:ext cx="504142" cy="480195"/>
          </a:xfrm>
          <a:custGeom>
            <a:avLst/>
            <a:gdLst/>
            <a:ahLst/>
            <a:cxnLst/>
            <a:rect l="l" t="t" r="r" b="b"/>
            <a:pathLst>
              <a:path w="504142" h="480195">
                <a:moveTo>
                  <a:pt x="0" y="0"/>
                </a:moveTo>
                <a:lnTo>
                  <a:pt x="504142" y="0"/>
                </a:lnTo>
                <a:lnTo>
                  <a:pt x="504142" y="480194"/>
                </a:lnTo>
                <a:lnTo>
                  <a:pt x="0" y="4801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8" name="Freeform 3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66569" y="6724177"/>
            <a:ext cx="504142" cy="480195"/>
          </a:xfrm>
          <a:custGeom>
            <a:avLst/>
            <a:gdLst/>
            <a:ahLst/>
            <a:cxnLst/>
            <a:rect l="l" t="t" r="r" b="b"/>
            <a:pathLst>
              <a:path w="504142" h="480195">
                <a:moveTo>
                  <a:pt x="0" y="0"/>
                </a:moveTo>
                <a:lnTo>
                  <a:pt x="504142" y="0"/>
                </a:lnTo>
                <a:lnTo>
                  <a:pt x="504142" y="480195"/>
                </a:lnTo>
                <a:lnTo>
                  <a:pt x="0" y="48019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9" name="Freeform 3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95041" y="6724177"/>
            <a:ext cx="504142" cy="480195"/>
          </a:xfrm>
          <a:custGeom>
            <a:avLst/>
            <a:gdLst/>
            <a:ahLst/>
            <a:cxnLst/>
            <a:rect l="l" t="t" r="r" b="b"/>
            <a:pathLst>
              <a:path w="504142" h="480195">
                <a:moveTo>
                  <a:pt x="0" y="0"/>
                </a:moveTo>
                <a:lnTo>
                  <a:pt x="504142" y="0"/>
                </a:lnTo>
                <a:lnTo>
                  <a:pt x="504142" y="480195"/>
                </a:lnTo>
                <a:lnTo>
                  <a:pt x="0" y="48019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40" name="Group 40" descr="Icons of a gold star, person running, and stop sign in different combinations."/>
          <p:cNvGrpSpPr/>
          <p:nvPr/>
        </p:nvGrpSpPr>
        <p:grpSpPr>
          <a:xfrm>
            <a:off x="5232707" y="4220862"/>
            <a:ext cx="1699294" cy="3078975"/>
            <a:chOff x="0" y="0"/>
            <a:chExt cx="474408" cy="859587"/>
          </a:xfrm>
        </p:grpSpPr>
        <p:sp>
          <p:nvSpPr>
            <p:cNvPr id="41" name="Freeform 41"/>
            <p:cNvSpPr/>
            <p:nvPr/>
          </p:nvSpPr>
          <p:spPr>
            <a:xfrm>
              <a:off x="0" y="0"/>
              <a:ext cx="474408" cy="859587"/>
            </a:xfrm>
            <a:custGeom>
              <a:avLst/>
              <a:gdLst/>
              <a:ahLst/>
              <a:cxnLst/>
              <a:rect l="l" t="t" r="r" b="b"/>
              <a:pathLst>
                <a:path w="474408" h="859587">
                  <a:moveTo>
                    <a:pt x="0" y="0"/>
                  </a:moveTo>
                  <a:lnTo>
                    <a:pt x="474408" y="0"/>
                  </a:lnTo>
                  <a:lnTo>
                    <a:pt x="474408" y="859587"/>
                  </a:lnTo>
                  <a:lnTo>
                    <a:pt x="0" y="859587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TextBox 42"/>
            <p:cNvSpPr txBox="1"/>
            <p:nvPr/>
          </p:nvSpPr>
          <p:spPr>
            <a:xfrm>
              <a:off x="0" y="-28575"/>
              <a:ext cx="474408" cy="88816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43" name="Freeform 4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38369" y="4366292"/>
            <a:ext cx="382873" cy="363381"/>
          </a:xfrm>
          <a:custGeom>
            <a:avLst/>
            <a:gdLst/>
            <a:ahLst/>
            <a:cxnLst/>
            <a:rect l="l" t="t" r="r" b="b"/>
            <a:pathLst>
              <a:path w="382873" h="363381">
                <a:moveTo>
                  <a:pt x="0" y="0"/>
                </a:moveTo>
                <a:lnTo>
                  <a:pt x="382873" y="0"/>
                </a:lnTo>
                <a:lnTo>
                  <a:pt x="382873" y="363382"/>
                </a:lnTo>
                <a:lnTo>
                  <a:pt x="0" y="363382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4" name="Freeform 4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61915" y="4884455"/>
            <a:ext cx="504142" cy="480195"/>
          </a:xfrm>
          <a:custGeom>
            <a:avLst/>
            <a:gdLst/>
            <a:ahLst/>
            <a:cxnLst/>
            <a:rect l="l" t="t" r="r" b="b"/>
            <a:pathLst>
              <a:path w="504142" h="480195">
                <a:moveTo>
                  <a:pt x="0" y="0"/>
                </a:moveTo>
                <a:lnTo>
                  <a:pt x="504142" y="0"/>
                </a:lnTo>
                <a:lnTo>
                  <a:pt x="504142" y="480195"/>
                </a:lnTo>
                <a:lnTo>
                  <a:pt x="0" y="48019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5" name="Freeform 4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360616" y="6129683"/>
            <a:ext cx="480195" cy="480195"/>
          </a:xfrm>
          <a:custGeom>
            <a:avLst/>
            <a:gdLst/>
            <a:ahLst/>
            <a:cxnLst/>
            <a:rect l="l" t="t" r="r" b="b"/>
            <a:pathLst>
              <a:path w="480195" h="480195">
                <a:moveTo>
                  <a:pt x="0" y="0"/>
                </a:moveTo>
                <a:lnTo>
                  <a:pt x="480195" y="0"/>
                </a:lnTo>
                <a:lnTo>
                  <a:pt x="480195" y="480194"/>
                </a:lnTo>
                <a:lnTo>
                  <a:pt x="0" y="480194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6" name="Freeform 4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785240" y="4307886"/>
            <a:ext cx="504142" cy="480195"/>
          </a:xfrm>
          <a:custGeom>
            <a:avLst/>
            <a:gdLst/>
            <a:ahLst/>
            <a:cxnLst/>
            <a:rect l="l" t="t" r="r" b="b"/>
            <a:pathLst>
              <a:path w="504142" h="480195">
                <a:moveTo>
                  <a:pt x="0" y="0"/>
                </a:moveTo>
                <a:lnTo>
                  <a:pt x="504142" y="0"/>
                </a:lnTo>
                <a:lnTo>
                  <a:pt x="504142" y="480194"/>
                </a:lnTo>
                <a:lnTo>
                  <a:pt x="0" y="4801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7" name="Freeform 4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04438" y="4884455"/>
            <a:ext cx="504142" cy="480195"/>
          </a:xfrm>
          <a:custGeom>
            <a:avLst/>
            <a:gdLst/>
            <a:ahLst/>
            <a:cxnLst/>
            <a:rect l="l" t="t" r="r" b="b"/>
            <a:pathLst>
              <a:path w="504142" h="480195">
                <a:moveTo>
                  <a:pt x="0" y="0"/>
                </a:moveTo>
                <a:lnTo>
                  <a:pt x="504141" y="0"/>
                </a:lnTo>
                <a:lnTo>
                  <a:pt x="504141" y="480195"/>
                </a:lnTo>
                <a:lnTo>
                  <a:pt x="0" y="48019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8" name="Freeform 4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09187" y="6129683"/>
            <a:ext cx="480195" cy="480195"/>
          </a:xfrm>
          <a:custGeom>
            <a:avLst/>
            <a:gdLst/>
            <a:ahLst/>
            <a:cxnLst/>
            <a:rect l="l" t="t" r="r" b="b"/>
            <a:pathLst>
              <a:path w="480195" h="480195">
                <a:moveTo>
                  <a:pt x="0" y="0"/>
                </a:moveTo>
                <a:lnTo>
                  <a:pt x="480195" y="0"/>
                </a:lnTo>
                <a:lnTo>
                  <a:pt x="480195" y="480194"/>
                </a:lnTo>
                <a:lnTo>
                  <a:pt x="0" y="480194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9" name="Freeform 4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360616" y="4307886"/>
            <a:ext cx="480195" cy="480195"/>
          </a:xfrm>
          <a:custGeom>
            <a:avLst/>
            <a:gdLst/>
            <a:ahLst/>
            <a:cxnLst/>
            <a:rect l="l" t="t" r="r" b="b"/>
            <a:pathLst>
              <a:path w="480195" h="480195">
                <a:moveTo>
                  <a:pt x="0" y="0"/>
                </a:moveTo>
                <a:lnTo>
                  <a:pt x="480195" y="0"/>
                </a:lnTo>
                <a:lnTo>
                  <a:pt x="480195" y="480194"/>
                </a:lnTo>
                <a:lnTo>
                  <a:pt x="0" y="480194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0" name="Freeform 5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12767" y="6188089"/>
            <a:ext cx="382873" cy="363381"/>
          </a:xfrm>
          <a:custGeom>
            <a:avLst/>
            <a:gdLst/>
            <a:ahLst/>
            <a:cxnLst/>
            <a:rect l="l" t="t" r="r" b="b"/>
            <a:pathLst>
              <a:path w="382873" h="363381">
                <a:moveTo>
                  <a:pt x="0" y="0"/>
                </a:moveTo>
                <a:lnTo>
                  <a:pt x="382873" y="0"/>
                </a:lnTo>
                <a:lnTo>
                  <a:pt x="382873" y="363382"/>
                </a:lnTo>
                <a:lnTo>
                  <a:pt x="0" y="363382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1" name="Freeform 5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38369" y="6782584"/>
            <a:ext cx="382873" cy="363381"/>
          </a:xfrm>
          <a:custGeom>
            <a:avLst/>
            <a:gdLst/>
            <a:ahLst/>
            <a:cxnLst/>
            <a:rect l="l" t="t" r="r" b="b"/>
            <a:pathLst>
              <a:path w="382873" h="363381">
                <a:moveTo>
                  <a:pt x="0" y="0"/>
                </a:moveTo>
                <a:lnTo>
                  <a:pt x="382873" y="0"/>
                </a:lnTo>
                <a:lnTo>
                  <a:pt x="382873" y="363381"/>
                </a:lnTo>
                <a:lnTo>
                  <a:pt x="0" y="363381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2" name="Freeform 5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360616" y="4884455"/>
            <a:ext cx="480195" cy="480195"/>
          </a:xfrm>
          <a:custGeom>
            <a:avLst/>
            <a:gdLst/>
            <a:ahLst/>
            <a:cxnLst/>
            <a:rect l="l" t="t" r="r" b="b"/>
            <a:pathLst>
              <a:path w="480195" h="480195">
                <a:moveTo>
                  <a:pt x="0" y="0"/>
                </a:moveTo>
                <a:lnTo>
                  <a:pt x="480195" y="0"/>
                </a:lnTo>
                <a:lnTo>
                  <a:pt x="480195" y="480195"/>
                </a:lnTo>
                <a:lnTo>
                  <a:pt x="0" y="480195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3" name="Freeform 5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28384" y="5519452"/>
            <a:ext cx="480195" cy="480195"/>
          </a:xfrm>
          <a:custGeom>
            <a:avLst/>
            <a:gdLst/>
            <a:ahLst/>
            <a:cxnLst/>
            <a:rect l="l" t="t" r="r" b="b"/>
            <a:pathLst>
              <a:path w="480195" h="480195">
                <a:moveTo>
                  <a:pt x="0" y="0"/>
                </a:moveTo>
                <a:lnTo>
                  <a:pt x="480195" y="0"/>
                </a:lnTo>
                <a:lnTo>
                  <a:pt x="480195" y="480195"/>
                </a:lnTo>
                <a:lnTo>
                  <a:pt x="0" y="480195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4" name="Freeform 5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61915" y="5519452"/>
            <a:ext cx="504142" cy="480195"/>
          </a:xfrm>
          <a:custGeom>
            <a:avLst/>
            <a:gdLst/>
            <a:ahLst/>
            <a:cxnLst/>
            <a:rect l="l" t="t" r="r" b="b"/>
            <a:pathLst>
              <a:path w="504142" h="480195">
                <a:moveTo>
                  <a:pt x="0" y="0"/>
                </a:moveTo>
                <a:lnTo>
                  <a:pt x="504142" y="0"/>
                </a:lnTo>
                <a:lnTo>
                  <a:pt x="504142" y="480195"/>
                </a:lnTo>
                <a:lnTo>
                  <a:pt x="0" y="48019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5" name="Freeform 5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360616" y="5519452"/>
            <a:ext cx="480195" cy="480195"/>
          </a:xfrm>
          <a:custGeom>
            <a:avLst/>
            <a:gdLst/>
            <a:ahLst/>
            <a:cxnLst/>
            <a:rect l="l" t="t" r="r" b="b"/>
            <a:pathLst>
              <a:path w="480195" h="480195">
                <a:moveTo>
                  <a:pt x="0" y="0"/>
                </a:moveTo>
                <a:lnTo>
                  <a:pt x="480195" y="0"/>
                </a:lnTo>
                <a:lnTo>
                  <a:pt x="480195" y="480195"/>
                </a:lnTo>
                <a:lnTo>
                  <a:pt x="0" y="480195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6" name="Freeform 5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59257" y="6782584"/>
            <a:ext cx="382873" cy="363381"/>
          </a:xfrm>
          <a:custGeom>
            <a:avLst/>
            <a:gdLst/>
            <a:ahLst/>
            <a:cxnLst/>
            <a:rect l="l" t="t" r="r" b="b"/>
            <a:pathLst>
              <a:path w="382873" h="363381">
                <a:moveTo>
                  <a:pt x="0" y="0"/>
                </a:moveTo>
                <a:lnTo>
                  <a:pt x="382873" y="0"/>
                </a:lnTo>
                <a:lnTo>
                  <a:pt x="382873" y="363381"/>
                </a:lnTo>
                <a:lnTo>
                  <a:pt x="0" y="363381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7" name="Freeform 5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360616" y="6724177"/>
            <a:ext cx="480195" cy="480195"/>
          </a:xfrm>
          <a:custGeom>
            <a:avLst/>
            <a:gdLst/>
            <a:ahLst/>
            <a:cxnLst/>
            <a:rect l="l" t="t" r="r" b="b"/>
            <a:pathLst>
              <a:path w="480195" h="480195">
                <a:moveTo>
                  <a:pt x="0" y="0"/>
                </a:moveTo>
                <a:lnTo>
                  <a:pt x="480195" y="0"/>
                </a:lnTo>
                <a:lnTo>
                  <a:pt x="480195" y="480195"/>
                </a:lnTo>
                <a:lnTo>
                  <a:pt x="0" y="480195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58" name="Group 58" descr="List of card draw types and an explnation of what order cards should be assessed in. 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GrpSpPr/>
          <p:nvPr/>
        </p:nvGrpSpPr>
        <p:grpSpPr>
          <a:xfrm>
            <a:off x="6905040" y="4220862"/>
            <a:ext cx="3568810" cy="3077374"/>
            <a:chOff x="0" y="0"/>
            <a:chExt cx="996339" cy="859140"/>
          </a:xfrm>
        </p:grpSpPr>
        <p:sp>
          <p:nvSpPr>
            <p:cNvPr id="59" name="Freeform 59"/>
            <p:cNvSpPr/>
            <p:nvPr/>
          </p:nvSpPr>
          <p:spPr>
            <a:xfrm>
              <a:off x="0" y="0"/>
              <a:ext cx="996339" cy="859140"/>
            </a:xfrm>
            <a:custGeom>
              <a:avLst/>
              <a:gdLst/>
              <a:ahLst/>
              <a:cxnLst/>
              <a:rect l="l" t="t" r="r" b="b"/>
              <a:pathLst>
                <a:path w="996339" h="859140">
                  <a:moveTo>
                    <a:pt x="0" y="0"/>
                  </a:moveTo>
                  <a:lnTo>
                    <a:pt x="996339" y="0"/>
                  </a:lnTo>
                  <a:lnTo>
                    <a:pt x="996339" y="859140"/>
                  </a:lnTo>
                  <a:lnTo>
                    <a:pt x="0" y="859140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TextBox 60"/>
            <p:cNvSpPr txBox="1"/>
            <p:nvPr/>
          </p:nvSpPr>
          <p:spPr>
            <a:xfrm>
              <a:off x="0" y="-28575"/>
              <a:ext cx="996339" cy="88771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61" name="AutoShape 6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63832" y="4827305"/>
            <a:ext cx="10210019" cy="57150"/>
          </a:xfrm>
          <a:prstGeom prst="line">
            <a:avLst/>
          </a:prstGeom>
          <a:ln w="3810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2" name="AutoShape 6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0266" y="5431325"/>
            <a:ext cx="10243585" cy="59552"/>
          </a:xfrm>
          <a:prstGeom prst="line">
            <a:avLst/>
          </a:prstGeom>
          <a:ln w="3810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3" name="AutoShape 6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18288" y="6111889"/>
            <a:ext cx="10255563" cy="0"/>
          </a:xfrm>
          <a:prstGeom prst="line">
            <a:avLst/>
          </a:prstGeom>
          <a:ln w="3810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4" name="AutoShape 6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218288" y="6609877"/>
            <a:ext cx="10255563" cy="57150"/>
          </a:xfrm>
          <a:prstGeom prst="line">
            <a:avLst/>
          </a:prstGeom>
          <a:ln w="3810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5" name="TextBox 6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917582" y="4345966"/>
            <a:ext cx="3341600" cy="4076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Select 1 Activity to resolve. Discard the</a:t>
            </a:r>
          </a:p>
          <a:p>
            <a:pPr algn="ctr">
              <a:lnSpc>
                <a:spcPts val="1679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other 2 Activities.</a:t>
            </a:r>
          </a:p>
        </p:txBody>
      </p:sp>
      <p:sp>
        <p:nvSpPr>
          <p:cNvPr id="66" name="TextBox 6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6905040" y="4334623"/>
            <a:ext cx="3568810" cy="4076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Discard the Advantage. Resolve the Problem. Resolve the Activity. </a:t>
            </a:r>
          </a:p>
        </p:txBody>
      </p:sp>
      <p:sp>
        <p:nvSpPr>
          <p:cNvPr id="67" name="TextBox 6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6941526" y="5105502"/>
            <a:ext cx="3532324" cy="1981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Discard the Advantages. Resolve the Problem.</a:t>
            </a:r>
          </a:p>
        </p:txBody>
      </p:sp>
      <p:sp>
        <p:nvSpPr>
          <p:cNvPr id="68" name="TextBox 6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903295" y="4954940"/>
            <a:ext cx="3341600" cy="4212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Select 1 Advantage to resolve. Discard the other 2 Advantages.</a:t>
            </a:r>
          </a:p>
        </p:txBody>
      </p:sp>
      <p:sp>
        <p:nvSpPr>
          <p:cNvPr id="69" name="TextBox 6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6932001" y="5545389"/>
            <a:ext cx="3541849" cy="4076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Discard the Advantage. Select 1 Problem to Resolve. Discard the unresolved Problem.</a:t>
            </a:r>
          </a:p>
        </p:txBody>
      </p:sp>
      <p:sp>
        <p:nvSpPr>
          <p:cNvPr id="70" name="TextBox 7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889007" y="5602310"/>
            <a:ext cx="3341600" cy="4212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Select 1 Problem to resolve. Discard the other 2 Problems.</a:t>
            </a:r>
          </a:p>
        </p:txBody>
      </p:sp>
      <p:sp>
        <p:nvSpPr>
          <p:cNvPr id="71" name="TextBox 7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6932001" y="6169039"/>
            <a:ext cx="3541849" cy="4076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Select 1 Problem to resolve. Resolve the Activity. Discard the unresolved Problem.</a:t>
            </a:r>
          </a:p>
        </p:txBody>
      </p:sp>
      <p:sp>
        <p:nvSpPr>
          <p:cNvPr id="72" name="TextBox 7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917582" y="6169039"/>
            <a:ext cx="3341600" cy="4076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Resolve the Advantage. Pick an Activity to resolve. Discard unresolved Activity. </a:t>
            </a:r>
          </a:p>
        </p:txBody>
      </p:sp>
      <p:sp>
        <p:nvSpPr>
          <p:cNvPr id="73" name="TextBox 7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917582" y="6728021"/>
            <a:ext cx="3341600" cy="4076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Select an Advantage to resolve. Resolve the Activity. Discard unresolved Advantage.</a:t>
            </a:r>
          </a:p>
        </p:txBody>
      </p:sp>
      <p:sp>
        <p:nvSpPr>
          <p:cNvPr id="74" name="TextBox 7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6941526" y="6728021"/>
            <a:ext cx="3541849" cy="4076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Select 1 Activity to resolve. Resolve the Problem. Discard the unresolved Activity.</a:t>
            </a:r>
          </a:p>
        </p:txBody>
      </p:sp>
      <p:sp>
        <p:nvSpPr>
          <p:cNvPr id="75" name="Freeform 7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2493" y="6782584"/>
            <a:ext cx="382873" cy="363381"/>
          </a:xfrm>
          <a:custGeom>
            <a:avLst/>
            <a:gdLst/>
            <a:ahLst/>
            <a:cxnLst/>
            <a:rect l="l" t="t" r="r" b="b"/>
            <a:pathLst>
              <a:path w="382873" h="363381">
                <a:moveTo>
                  <a:pt x="0" y="0"/>
                </a:moveTo>
                <a:lnTo>
                  <a:pt x="382873" y="0"/>
                </a:lnTo>
                <a:lnTo>
                  <a:pt x="382873" y="363381"/>
                </a:lnTo>
                <a:lnTo>
                  <a:pt x="0" y="363381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7389fdf-4521-4a91-9dbb-ad5f69767f5f" xsi:nil="true"/>
    <lcf76f155ced4ddcb4097134ff3c332f xmlns="7f82dbba-d45d-4e39-b920-b3b33c1cef6e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F5B97C0164EC14B8BEDF37582603384" ma:contentTypeVersion="15" ma:contentTypeDescription="Create a new document." ma:contentTypeScope="" ma:versionID="142ef4b3ea289e8ff50e8fd8c80d925b">
  <xsd:schema xmlns:xsd="http://www.w3.org/2001/XMLSchema" xmlns:xs="http://www.w3.org/2001/XMLSchema" xmlns:p="http://schemas.microsoft.com/office/2006/metadata/properties" xmlns:ns2="7f82dbba-d45d-4e39-b920-b3b33c1cef6e" xmlns:ns3="57389fdf-4521-4a91-9dbb-ad5f69767f5f" targetNamespace="http://schemas.microsoft.com/office/2006/metadata/properties" ma:root="true" ma:fieldsID="483ba2d8408d42740af172b8f8ef9a9c" ns2:_="" ns3:_="">
    <xsd:import namespace="7f82dbba-d45d-4e39-b920-b3b33c1cef6e"/>
    <xsd:import namespace="57389fdf-4521-4a91-9dbb-ad5f69767f5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82dbba-d45d-4e39-b920-b3b33c1cef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219cb8a3-2c43-49ff-bdd4-56a41dc47ca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389fdf-4521-4a91-9dbb-ad5f69767f5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a9fe95b5-9591-4528-995b-aebd0f0c0778}" ma:internalName="TaxCatchAll" ma:showField="CatchAllData" ma:web="57389fdf-4521-4a91-9dbb-ad5f69767f5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09A0A56-3EA2-4258-B88B-91DC3CDF6CA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B11744A-05F5-4B07-B9E6-89B01C969872}">
  <ds:schemaRefs>
    <ds:schemaRef ds:uri="http://schemas.microsoft.com/office/2006/metadata/properties"/>
    <ds:schemaRef ds:uri="http://schemas.microsoft.com/office/infopath/2007/PartnerControls"/>
    <ds:schemaRef ds:uri="57389fdf-4521-4a91-9dbb-ad5f69767f5f"/>
    <ds:schemaRef ds:uri="7f82dbba-d45d-4e39-b920-b3b33c1cef6e"/>
  </ds:schemaRefs>
</ds:datastoreItem>
</file>

<file path=customXml/itemProps3.xml><?xml version="1.0" encoding="utf-8"?>
<ds:datastoreItem xmlns:ds="http://schemas.openxmlformats.org/officeDocument/2006/customXml" ds:itemID="{4D655A37-B601-4AE7-89BC-B8E21071C8A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f82dbba-d45d-4e39-b920-b3b33c1cef6e"/>
    <ds:schemaRef ds:uri="57389fdf-4521-4a91-9dbb-ad5f69767f5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322</TotalTime>
  <Words>2498</Words>
  <Application>Microsoft Office PowerPoint</Application>
  <PresentationFormat>Custom</PresentationFormat>
  <Paragraphs>523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Canva Sans</vt:lpstr>
      <vt:lpstr>Foda Display</vt:lpstr>
      <vt:lpstr>Calibri</vt:lpstr>
      <vt:lpstr>Arial</vt:lpstr>
      <vt:lpstr>Canva Sans Medium</vt:lpstr>
      <vt:lpstr>TT Bluescreens Bold Italics</vt:lpstr>
      <vt:lpstr>Canva Sans Bold</vt:lpstr>
      <vt:lpstr>Office Theme</vt:lpstr>
      <vt:lpstr>Problem cards</vt:lpstr>
      <vt:lpstr>Problem cards #2</vt:lpstr>
      <vt:lpstr>Activity cards</vt:lpstr>
      <vt:lpstr>Activity cards #2</vt:lpstr>
      <vt:lpstr>Activity and advantage cards</vt:lpstr>
      <vt:lpstr>Activity and advantage cards #2</vt:lpstr>
      <vt:lpstr>Advantage cards</vt:lpstr>
      <vt:lpstr>Activity and advantage cards #3</vt:lpstr>
      <vt:lpstr>Activity and advantage cards #4</vt:lpstr>
      <vt:lpstr>Command role cards</vt:lpstr>
      <vt:lpstr>Command role superpower cards</vt:lpstr>
      <vt:lpstr>Discard pile for cards during the game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Playing Cards and Player Definitions</dc:title>
  <cp:lastModifiedBy>Etchison, Marlee (She/Her/Hers) (MDH)</cp:lastModifiedBy>
  <cp:revision>2</cp:revision>
  <dcterms:created xsi:type="dcterms:W3CDTF">2006-08-16T00:00:00Z</dcterms:created>
  <dcterms:modified xsi:type="dcterms:W3CDTF">2026-03-27T13:43:00Z</dcterms:modified>
  <dc:identifier>DAGhcoHMYMY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0x0101004F5B97C0164EC14B8BEDF37582603384</vt:lpwstr>
  </property>
</Properties>
</file>