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5"/>
  </p:sldMasterIdLst>
  <p:notesMasterIdLst>
    <p:notesMasterId r:id="rId34"/>
  </p:notesMasterIdLst>
  <p:handoutMasterIdLst>
    <p:handoutMasterId r:id="rId35"/>
  </p:handoutMasterIdLst>
  <p:sldIdLst>
    <p:sldId id="259" r:id="rId6"/>
    <p:sldId id="294"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85" r:id="rId24"/>
    <p:sldId id="286" r:id="rId25"/>
    <p:sldId id="287" r:id="rId26"/>
    <p:sldId id="295" r:id="rId27"/>
    <p:sldId id="289" r:id="rId28"/>
    <p:sldId id="290" r:id="rId29"/>
    <p:sldId id="291" r:id="rId30"/>
    <p:sldId id="296" r:id="rId31"/>
    <p:sldId id="293" r:id="rId32"/>
    <p:sldId id="268" r:id="rId3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E6E6"/>
    <a:srgbClr val="003865"/>
    <a:srgbClr val="78BE21"/>
    <a:srgbClr val="000000"/>
    <a:srgbClr val="E8E8E8"/>
    <a:srgbClr val="0D0D0D"/>
    <a:srgbClr val="B20738"/>
    <a:srgbClr val="00A3E2"/>
    <a:srgbClr val="2C2C2C"/>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7" autoAdjust="0"/>
    <p:restoredTop sz="86386" autoAdjust="0"/>
  </p:normalViewPr>
  <p:slideViewPr>
    <p:cSldViewPr snapToGrid="0">
      <p:cViewPr varScale="1">
        <p:scale>
          <a:sx n="99" d="100"/>
          <a:sy n="99" d="100"/>
        </p:scale>
        <p:origin x="258" y="90"/>
      </p:cViewPr>
      <p:guideLst/>
    </p:cSldViewPr>
  </p:slideViewPr>
  <p:outlineViewPr>
    <p:cViewPr>
      <p:scale>
        <a:sx n="33" d="100"/>
        <a:sy n="33" d="100"/>
      </p:scale>
      <p:origin x="0" y="-4458"/>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260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latin typeface="Calibri" panose="020F0502020204030204" pitchFamily="34" charset="0"/>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2A04DE5-F1A9-4D45-BF54-BEFDBA739CA2}" type="datetimeFigureOut">
              <a:rPr lang="en-US" smtClean="0">
                <a:latin typeface="Calibri" panose="020F0502020204030204" pitchFamily="34" charset="0"/>
              </a:rPr>
              <a:t>1/9/2020</a:t>
            </a:fld>
            <a:endParaRPr lang="en-US" dirty="0">
              <a:latin typeface="Calibri" panose="020F0502020204030204" pitchFamily="34" charset="0"/>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latin typeface="Calibri" panose="020F0502020204030204" pitchFamily="34" charset="0"/>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3886E1E-70B3-41D2-AD41-BEE4979EC759}" type="slidenum">
              <a:rPr lang="en-US" smtClean="0">
                <a:latin typeface="Calibri" panose="020F0502020204030204" pitchFamily="34" charset="0"/>
              </a:rPr>
              <a:t>‹#›</a:t>
            </a:fld>
            <a:endParaRPr lang="en-US" dirty="0">
              <a:latin typeface="Calibri" panose="020F050202020403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atin typeface="Calibri" panose="020F0502020204030204" pitchFamily="34" charset="0"/>
              </a:defRPr>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atin typeface="Calibri" panose="020F0502020204030204" pitchFamily="34" charset="0"/>
              </a:defRPr>
            </a:lvl1pPr>
          </a:lstStyle>
          <a:p>
            <a:fld id="{A50CD39D-89B0-4C68-805A-35C75A7C20C8}" type="datetimeFigureOut">
              <a:rPr lang="en-US" smtClean="0"/>
              <a:pPr/>
              <a:t>1/9/2020</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atin typeface="Calibri" panose="020F050202020403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atin typeface="Calibri" panose="020F050202020403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Calibri" panose="020F0502020204030204" pitchFamily="34" charset="0"/>
        <a:ea typeface="+mn-ea"/>
        <a:cs typeface="+mn-cs"/>
      </a:defRPr>
    </a:lvl1pPr>
    <a:lvl2pPr marL="457200" algn="l" defTabSz="914400" rtl="0" eaLnBrk="1" latinLnBrk="0" hangingPunct="1">
      <a:defRPr sz="1200" kern="1200">
        <a:solidFill>
          <a:schemeClr val="tx1"/>
        </a:solidFill>
        <a:latin typeface="Calibri" panose="020F0502020204030204" pitchFamily="34" charset="0"/>
        <a:ea typeface="+mn-ea"/>
        <a:cs typeface="+mn-cs"/>
      </a:defRPr>
    </a:lvl2pPr>
    <a:lvl3pPr marL="914400" algn="l" defTabSz="914400" rtl="0" eaLnBrk="1" latinLnBrk="0" hangingPunct="1">
      <a:defRPr sz="1200" kern="1200">
        <a:solidFill>
          <a:schemeClr val="tx1"/>
        </a:solidFill>
        <a:latin typeface="Calibri" panose="020F0502020204030204" pitchFamily="34" charset="0"/>
        <a:ea typeface="+mn-ea"/>
        <a:cs typeface="+mn-cs"/>
      </a:defRPr>
    </a:lvl3pPr>
    <a:lvl4pPr marL="1371600" algn="l" defTabSz="914400" rtl="0" eaLnBrk="1" latinLnBrk="0" hangingPunct="1">
      <a:defRPr sz="1200" kern="1200">
        <a:solidFill>
          <a:schemeClr val="tx1"/>
        </a:solidFill>
        <a:latin typeface="Calibri" panose="020F0502020204030204" pitchFamily="34" charset="0"/>
        <a:ea typeface="+mn-ea"/>
        <a:cs typeface="+mn-cs"/>
      </a:defRPr>
    </a:lvl4pPr>
    <a:lvl5pPr marL="1828800" algn="l" defTabSz="914400" rtl="0" eaLnBrk="1" latinLnBrk="0" hangingPunct="1">
      <a:defRPr sz="120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smtClean="0"/>
              <a:t>Graphic representation of ‘reverse triage’ for movement off the unit, then ‘usual triage’ once in staging. Note green patients may be moved by bus or other asset and not ambulance.</a:t>
            </a: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22</a:t>
            </a:fld>
            <a:endParaRPr lang="en-US" dirty="0"/>
          </a:p>
        </p:txBody>
      </p:sp>
    </p:spTree>
    <p:extLst>
      <p:ext uri="{BB962C8B-B14F-4D97-AF65-F5344CB8AC3E}">
        <p14:creationId xmlns:p14="http://schemas.microsoft.com/office/powerpoint/2010/main" val="3371998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smtClean="0"/>
              <a:t>The DMS hospital evacuation tag contains a number of tear-off bands to be used for durable equipment (walkers, </a:t>
            </a:r>
            <a:r>
              <a:rPr lang="en-US" altLang="en-US" dirty="0" err="1" smtClean="0"/>
              <a:t>etc</a:t>
            </a:r>
            <a:r>
              <a:rPr lang="en-US" altLang="en-US" dirty="0" smtClean="0"/>
              <a:t>) and belongings bags. The triage priority can be indicated and a sticker peeled off to put on the patient’s door. A variety of impairments can be noted that must be considered by transporting/receiving staff including dementia, etc. The same tag may be used by extended care. This is not a required tag, but the workgroup recommends this tag based on review of available products and ability to address areas of concern in prior evacuation events.</a:t>
            </a: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26</a:t>
            </a:fld>
            <a:endParaRPr lang="en-US" dirty="0"/>
          </a:p>
        </p:txBody>
      </p:sp>
    </p:spTree>
    <p:extLst>
      <p:ext uri="{BB962C8B-B14F-4D97-AF65-F5344CB8AC3E}">
        <p14:creationId xmlns:p14="http://schemas.microsoft.com/office/powerpoint/2010/main" val="1057132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11" name="Text Placeholder 4"/>
          <p:cNvSpPr>
            <a:spLocks noGrp="1"/>
          </p:cNvSpPr>
          <p:nvPr>
            <p:ph type="body" sz="quarter" idx="18" hasCustomPrompt="1"/>
          </p:nvPr>
        </p:nvSpPr>
        <p:spPr bwMode="black">
          <a:xfrm>
            <a:off x="304800" y="5505450"/>
            <a:ext cx="11582400" cy="819150"/>
          </a:xfrm>
        </p:spPr>
        <p:txBody>
          <a:bodyPr anchor="ctr">
            <a:normAutofit/>
          </a:bodyPr>
          <a:lstStyle>
            <a:lvl1pPr marL="0" indent="0" algn="ctr">
              <a:buNone/>
              <a:defRPr sz="1800"/>
            </a:lvl1pPr>
          </a:lstStyle>
          <a:p>
            <a:pPr lvl="0"/>
            <a:r>
              <a:rPr lang="en-US" dirty="0" err="1" smtClean="0"/>
              <a:t>Firstname</a:t>
            </a:r>
            <a:r>
              <a:rPr lang="en-US" dirty="0" smtClean="0"/>
              <a:t> </a:t>
            </a:r>
            <a:r>
              <a:rPr lang="en-US" dirty="0" err="1" smtClean="0"/>
              <a:t>Lastname</a:t>
            </a:r>
            <a:r>
              <a:rPr lang="en-US" dirty="0" smtClean="0"/>
              <a:t> | Job Title</a:t>
            </a:r>
            <a:br>
              <a:rPr lang="en-US" dirty="0" smtClean="0"/>
            </a:br>
            <a:r>
              <a:rPr lang="en-US" dirty="0" smtClean="0"/>
              <a:t>Date</a:t>
            </a:r>
            <a:endParaRPr lang="en-US" dirty="0"/>
          </a:p>
        </p:txBody>
      </p:sp>
      <p:sp>
        <p:nvSpPr>
          <p:cNvPr id="7" name="Footer"/>
          <p:cNvSpPr txBox="1">
            <a:spLocks/>
          </p:cNvSpPr>
          <p:nvPr userDrawn="1"/>
        </p:nvSpPr>
        <p:spPr>
          <a:xfrm>
            <a:off x="2027074" y="6367781"/>
            <a:ext cx="8247819" cy="365125"/>
          </a:xfrm>
          <a:prstGeom prst="rect">
            <a:avLst/>
          </a:prstGeom>
        </p:spPr>
        <p:txBody>
          <a:bodyPr vert="horz" lIns="91440" tIns="45720" rIns="91440" bIns="45720" rtlCol="0" anchor="ctr"/>
          <a:lstStyle>
            <a:defPPr>
              <a:defRPr lang="en-US"/>
            </a:defPPr>
            <a:lvl1pPr marL="0" algn="ctr" defTabSz="914400" rtl="0" eaLnBrk="1" latinLnBrk="0" hangingPunct="1">
              <a:defRPr sz="1000" b="1" i="0" kern="1200" cap="all" spc="100" baseline="0">
                <a:solidFill>
                  <a:schemeClr val="accent1"/>
                </a:solidFill>
                <a:latin typeface="Calibri" panose="020F05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smtClean="0"/>
              <a:t>Protecting, maintaining and improving the health of all </a:t>
            </a:r>
            <a:r>
              <a:rPr lang="en-US" sz="1000" dirty="0" err="1" smtClean="0"/>
              <a:t>minnesotans</a:t>
            </a:r>
            <a:endParaRPr lang="en-US" sz="1000" dirty="0"/>
          </a:p>
        </p:txBody>
      </p:sp>
      <p:sp>
        <p:nvSpPr>
          <p:cNvPr id="9" name="Rectangle 1" descr="&quot;&quot;"/>
          <p:cNvSpPr/>
          <p:nvPr userDrawn="1"/>
        </p:nvSpPr>
        <p:spPr bwMode="black">
          <a:xfrm rot="10800000">
            <a:off x="3048" y="4235956"/>
            <a:ext cx="12188952" cy="121615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 name="Title 2" descr="&quot;&quot;"/>
          <p:cNvSpPr>
            <a:spLocks noGrp="1"/>
          </p:cNvSpPr>
          <p:nvPr userDrawn="1">
            <p:ph type="ctrTitle" hasCustomPrompt="1"/>
          </p:nvPr>
        </p:nvSpPr>
        <p:spPr bwMode="auto">
          <a:xfrm>
            <a:off x="304800" y="4235955"/>
            <a:ext cx="11582400" cy="1216153"/>
          </a:xfrm>
          <a:noFill/>
          <a:ln>
            <a:noFill/>
          </a:ln>
        </p:spPr>
        <p:txBody>
          <a:bodyPr wrap="square" lIns="182880" tIns="91440" rIns="182880" bIns="91440" anchor="ctr">
            <a:normAutofit/>
          </a:bodyPr>
          <a:lstStyle>
            <a:lvl1pPr algn="ctr">
              <a:defRPr sz="4400" b="1">
                <a:solidFill>
                  <a:schemeClr val="accent1"/>
                </a:solidFill>
              </a:defRPr>
            </a:lvl1pPr>
          </a:lstStyle>
          <a:p>
            <a:r>
              <a:rPr lang="en-US" dirty="0" smtClean="0"/>
              <a:t>Presentation Title</a:t>
            </a:r>
            <a:endParaRPr lang="en-US" dirty="0"/>
          </a:p>
        </p:txBody>
      </p:sp>
      <p:pic>
        <p:nvPicPr>
          <p:cNvPr id="10" name="Picture 9" descr="Mnnesota Department of Health"/>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
            <a:ext cx="12192001" cy="4235956"/>
          </a:xfrm>
          <a:prstGeom prst="rect">
            <a:avLst/>
          </a:prstGeom>
        </p:spPr>
      </p:pic>
    </p:spTree>
    <p:extLst>
      <p:ext uri="{BB962C8B-B14F-4D97-AF65-F5344CB8AC3E}">
        <p14:creationId xmlns:p14="http://schemas.microsoft.com/office/powerpoint/2010/main" val="178882439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ank You">
    <p:bg bwMode="auto">
      <p:bgPr>
        <a:solidFill>
          <a:schemeClr val="bg1"/>
        </a:solidFill>
        <a:effectLst/>
      </p:bgPr>
    </p:bg>
    <p:spTree>
      <p:nvGrpSpPr>
        <p:cNvPr id="1" name=""/>
        <p:cNvGrpSpPr/>
        <p:nvPr/>
      </p:nvGrpSpPr>
      <p:grpSpPr>
        <a:xfrm>
          <a:off x="0" y="0"/>
          <a:ext cx="0" cy="0"/>
          <a:chOff x="0" y="0"/>
          <a:chExt cx="0" cy="0"/>
        </a:xfrm>
      </p:grpSpPr>
      <p:sp>
        <p:nvSpPr>
          <p:cNvPr id="8" name="Text Placeholder 2"/>
          <p:cNvSpPr>
            <a:spLocks noGrp="1"/>
          </p:cNvSpPr>
          <p:nvPr>
            <p:ph type="body" sz="quarter" idx="13" hasCustomPrompt="1"/>
          </p:nvPr>
        </p:nvSpPr>
        <p:spPr bwMode="black">
          <a:xfrm>
            <a:off x="304799" y="4309353"/>
            <a:ext cx="11582399" cy="1527243"/>
          </a:xfrm>
        </p:spPr>
        <p:txBody>
          <a:bodyPr anchor="ctr">
            <a:normAutofit/>
          </a:bodyPr>
          <a:lstStyle>
            <a:lvl1pPr marL="0" indent="0" algn="ctr">
              <a:lnSpc>
                <a:spcPct val="100000"/>
              </a:lnSpc>
              <a:spcBef>
                <a:spcPts val="0"/>
              </a:spcBef>
              <a:buNone/>
              <a:defRPr sz="2400" baseline="0">
                <a:solidFill>
                  <a:schemeClr val="tx2"/>
                </a:solidFill>
              </a:defRPr>
            </a:lvl1pPr>
          </a:lstStyle>
          <a:p>
            <a:pPr lvl="0"/>
            <a:r>
              <a:rPr lang="en-US" dirty="0" smtClean="0"/>
              <a:t>Add contact information</a:t>
            </a:r>
            <a:endParaRPr lang="en-US" dirty="0"/>
          </a:p>
        </p:txBody>
      </p:sp>
      <p:sp>
        <p:nvSpPr>
          <p:cNvPr id="6" name="Rectangle 6"/>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Minnesota Department of Health"/>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217" y="-189954"/>
            <a:ext cx="12213217" cy="1570469"/>
          </a:xfrm>
          <a:prstGeom prst="rect">
            <a:avLst/>
          </a:prstGeom>
        </p:spPr>
      </p:pic>
      <p:sp>
        <p:nvSpPr>
          <p:cNvPr id="14" name="Footer"/>
          <p:cNvSpPr txBox="1">
            <a:spLocks/>
          </p:cNvSpPr>
          <p:nvPr userDrawn="1"/>
        </p:nvSpPr>
        <p:spPr>
          <a:xfrm>
            <a:off x="2027074" y="6367781"/>
            <a:ext cx="8247819" cy="365125"/>
          </a:xfrm>
          <a:prstGeom prst="rect">
            <a:avLst/>
          </a:prstGeom>
        </p:spPr>
        <p:txBody>
          <a:bodyPr vert="horz" lIns="91440" tIns="45720" rIns="91440" bIns="45720" rtlCol="0" anchor="ctr"/>
          <a:lstStyle>
            <a:defPPr>
              <a:defRPr lang="en-US"/>
            </a:defPPr>
            <a:lvl1pPr marL="0" algn="ctr" defTabSz="914400" rtl="0" eaLnBrk="1" latinLnBrk="0" hangingPunct="1">
              <a:defRPr sz="1000" b="1" i="0" kern="1200" cap="all" spc="100" baseline="0">
                <a:solidFill>
                  <a:schemeClr val="accent1"/>
                </a:solidFill>
                <a:latin typeface="Calibri" panose="020F05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smtClean="0"/>
              <a:t>WWW.</a:t>
            </a:r>
            <a:r>
              <a:rPr lang="en-US" sz="1000" baseline="0" dirty="0" smtClean="0"/>
              <a:t>HEALTH.MN.GOV</a:t>
            </a:r>
            <a:endParaRPr lang="en-US" sz="1000" dirty="0"/>
          </a:p>
        </p:txBody>
      </p:sp>
      <p:sp>
        <p:nvSpPr>
          <p:cNvPr id="15" name="Title 2"/>
          <p:cNvSpPr>
            <a:spLocks noGrp="1"/>
          </p:cNvSpPr>
          <p:nvPr>
            <p:ph type="title" hasCustomPrompt="1"/>
          </p:nvPr>
        </p:nvSpPr>
        <p:spPr bwMode="black">
          <a:xfrm>
            <a:off x="304800" y="3093328"/>
            <a:ext cx="11582400" cy="1216025"/>
          </a:xfrm>
          <a:noFill/>
        </p:spPr>
        <p:txBody>
          <a:bodyPr lIns="0" rIns="0">
            <a:normAutofit/>
          </a:bodyPr>
          <a:lstStyle>
            <a:lvl1pPr algn="ctr">
              <a:defRPr sz="4400">
                <a:solidFill>
                  <a:schemeClr val="tx1"/>
                </a:solidFill>
              </a:defRPr>
            </a:lvl1pPr>
          </a:lstStyle>
          <a:p>
            <a:r>
              <a:rPr lang="en-US" dirty="0" smtClean="0"/>
              <a:t>Add thank you text.</a:t>
            </a:r>
            <a:endParaRPr lang="en-US" dirty="0"/>
          </a:p>
        </p:txBody>
      </p:sp>
      <p:pic>
        <p:nvPicPr>
          <p:cNvPr id="7" name="MDH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32350" y="6399063"/>
            <a:ext cx="1590752" cy="230129"/>
          </a:xfrm>
          <a:prstGeom prst="rect">
            <a:avLst/>
          </a:prstGeom>
        </p:spPr>
      </p:pic>
    </p:spTree>
    <p:extLst>
      <p:ext uri="{BB962C8B-B14F-4D97-AF65-F5344CB8AC3E}">
        <p14:creationId xmlns:p14="http://schemas.microsoft.com/office/powerpoint/2010/main" val="22908971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1 col / 1 row">
    <p:bg bwMode="gray">
      <p:bgRef idx="1001">
        <a:schemeClr val="bg1"/>
      </p:bgRef>
    </p:bg>
    <p:spTree>
      <p:nvGrpSpPr>
        <p:cNvPr id="1" name=""/>
        <p:cNvGrpSpPr/>
        <p:nvPr/>
      </p:nvGrpSpPr>
      <p:grpSpPr>
        <a:xfrm>
          <a:off x="0" y="0"/>
          <a:ext cx="0" cy="0"/>
          <a:chOff x="0" y="0"/>
          <a:chExt cx="0" cy="0"/>
        </a:xfrm>
      </p:grpSpPr>
      <p:grpSp>
        <p:nvGrpSpPr>
          <p:cNvPr id="4" name="Group 3"/>
          <p:cNvGrpSpPr/>
          <p:nvPr userDrawn="1"/>
        </p:nvGrpSpPr>
        <p:grpSpPr>
          <a:xfrm>
            <a:off x="-3430" y="-8887"/>
            <a:ext cx="12195430" cy="1344168"/>
            <a:chOff x="-3430" y="-8887"/>
            <a:chExt cx="12195430" cy="1344168"/>
          </a:xfrm>
        </p:grpSpPr>
        <p:sp>
          <p:nvSpPr>
            <p:cNvPr id="9" name="Rectangle 1" descr="&quot;&quot;"/>
            <p:cNvSpPr/>
            <p:nvPr userDrawn="1"/>
          </p:nvSpPr>
          <p:spPr bwMode="black">
            <a:xfrm>
              <a:off x="1337308" y="-128"/>
              <a:ext cx="10851978"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0" name="Rectangle 16" descr="&quot;&quot;"/>
            <p:cNvSpPr/>
            <p:nvPr userDrawn="1"/>
          </p:nvSpPr>
          <p:spPr bwMode="auto">
            <a:xfrm>
              <a:off x="1337308" y="1216025"/>
              <a:ext cx="10854692"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ight Triangle 10" descr="&quot;&quot;"/>
            <p:cNvSpPr/>
            <p:nvPr userDrawn="1"/>
          </p:nvSpPr>
          <p:spPr>
            <a:xfrm rot="16200000">
              <a:off x="-3430" y="-8887"/>
              <a:ext cx="1344168" cy="1344168"/>
            </a:xfrm>
            <a:prstGeom prst="r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Title 2"/>
          <p:cNvSpPr>
            <a:spLocks noGrp="1"/>
          </p:cNvSpPr>
          <p:nvPr userDrawn="1">
            <p:ph type="title" hasCustomPrompt="1"/>
          </p:nvPr>
        </p:nvSpPr>
        <p:spPr bwMode="white">
          <a:xfrm>
            <a:off x="1334594" y="-1"/>
            <a:ext cx="10552606" cy="1216025"/>
          </a:xfrm>
          <a:noFill/>
        </p:spPr>
        <p:txBody>
          <a:bodyPr lIns="0" rIns="0">
            <a:normAutofit/>
          </a:bodyPr>
          <a:lstStyle>
            <a:lvl1pPr marL="457200" algn="r">
              <a:spcBef>
                <a:spcPts val="0"/>
              </a:spcBef>
              <a:spcAft>
                <a:spcPts val="0"/>
              </a:spcAft>
              <a:defRPr sz="3600" b="1">
                <a:solidFill>
                  <a:schemeClr val="bg1"/>
                </a:solidFill>
              </a:defRPr>
            </a:lvl1pPr>
          </a:lstStyle>
          <a:p>
            <a:r>
              <a:rPr lang="en-US" dirty="0" smtClean="0"/>
              <a:t>Slide title – 1 col / 1 row w corner fold</a:t>
            </a:r>
            <a:endParaRPr lang="en-US" dirty="0"/>
          </a:p>
        </p:txBody>
      </p:sp>
      <p:sp>
        <p:nvSpPr>
          <p:cNvPr id="3" name="Content Placeholder 3"/>
          <p:cNvSpPr>
            <a:spLocks noGrp="1"/>
          </p:cNvSpPr>
          <p:nvPr userDrawn="1">
            <p:ph idx="1" hasCustomPrompt="1"/>
          </p:nvPr>
        </p:nvSpPr>
        <p:spPr bwMode="gray">
          <a:xfrm>
            <a:off x="1529542" y="1594624"/>
            <a:ext cx="10357658" cy="4582339"/>
          </a:xfrm>
          <a:noFill/>
        </p:spPr>
        <p:txBody>
          <a:bodyPr/>
          <a:lstStyle>
            <a:lvl1pPr>
              <a:buClr>
                <a:schemeClr val="accent3"/>
              </a:buClr>
              <a:defRPr/>
            </a:lvl1pPr>
            <a:lvl2pPr>
              <a:buClr>
                <a:schemeClr val="accent3"/>
              </a:buClr>
              <a:defRPr/>
            </a:lvl2pPr>
            <a:lvl3pPr>
              <a:buClr>
                <a:schemeClr val="accent3"/>
              </a:buClr>
              <a:defRPr/>
            </a:lvl3pPr>
            <a:lvl4pPr>
              <a:buClr>
                <a:schemeClr val="accent3"/>
              </a:buClr>
              <a:defRPr/>
            </a:lvl4pPr>
            <a:lvl5pPr>
              <a:buClr>
                <a:schemeClr val="accent3"/>
              </a:buClr>
              <a:defRPr/>
            </a:lvl5pPr>
          </a:lstStyle>
          <a:p>
            <a:pPr lvl="0"/>
            <a:r>
              <a:rPr lang="en-US" dirty="0" smtClean="0"/>
              <a:t>Add text or click icon to add object</a:t>
            </a:r>
          </a:p>
          <a:p>
            <a:pPr lvl="1"/>
            <a:r>
              <a:rPr lang="en-US" dirty="0" err="1" smtClean="0"/>
              <a:t>Lsjkdflksd</a:t>
            </a:r>
            <a:endParaRPr lang="en-US" dirty="0" smtClean="0"/>
          </a:p>
          <a:p>
            <a:pPr lvl="2"/>
            <a:r>
              <a:rPr lang="en-US" dirty="0" err="1" smtClean="0"/>
              <a:t>Lkjsdlksd</a:t>
            </a:r>
            <a:endParaRPr lang="en-US" dirty="0" smtClean="0"/>
          </a:p>
          <a:p>
            <a:pPr lvl="3"/>
            <a:r>
              <a:rPr lang="en-US" dirty="0" smtClean="0"/>
              <a:t>;</a:t>
            </a:r>
            <a:r>
              <a:rPr lang="en-US" dirty="0" err="1" smtClean="0"/>
              <a:t>kfs;lsd</a:t>
            </a:r>
            <a:endParaRPr lang="en-US" dirty="0" smtClean="0"/>
          </a:p>
          <a:p>
            <a:pPr lvl="4"/>
            <a:r>
              <a:rPr lang="en-US" dirty="0" err="1" smtClean="0"/>
              <a:t>L;ksdlksd</a:t>
            </a:r>
            <a:endParaRPr lang="en-US" dirty="0" smtClean="0"/>
          </a:p>
        </p:txBody>
      </p:sp>
      <p:sp>
        <p:nvSpPr>
          <p:cNvPr id="6" name="Slide Number Placeholder 6"/>
          <p:cNvSpPr>
            <a:spLocks noGrp="1"/>
          </p:cNvSpPr>
          <p:nvPr userDrawn="1">
            <p:ph type="sldNum" sz="quarter" idx="12"/>
          </p:nvPr>
        </p:nvSpPr>
        <p:spPr bwMode="black">
          <a:xfrm>
            <a:off x="10425426" y="6324600"/>
            <a:ext cx="1462668" cy="365125"/>
          </a:xfrm>
        </p:spPr>
        <p:txBody>
          <a:bodyPr/>
          <a:lstStyle/>
          <a:p>
            <a:fld id="{48F63A3B-78C7-47BE-AE5E-E10140E04643}" type="slidenum">
              <a:rPr lang="en-US" smtClean="0"/>
              <a:t>‹#›</a:t>
            </a:fld>
            <a:endParaRPr lang="en-US" dirty="0"/>
          </a:p>
        </p:txBody>
      </p:sp>
      <p:pic>
        <p:nvPicPr>
          <p:cNvPr id="8" name="MDH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2350" y="6399063"/>
            <a:ext cx="1590752" cy="230129"/>
          </a:xfrm>
          <a:prstGeom prst="rect">
            <a:avLst/>
          </a:prstGeom>
        </p:spPr>
      </p:pic>
    </p:spTree>
    <p:extLst>
      <p:ext uri="{BB962C8B-B14F-4D97-AF65-F5344CB8AC3E}">
        <p14:creationId xmlns:p14="http://schemas.microsoft.com/office/powerpoint/2010/main" val="111427598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96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11" name="Picture Placeholder 8"/>
          <p:cNvSpPr>
            <a:spLocks noGrp="1"/>
          </p:cNvSpPr>
          <p:nvPr>
            <p:ph type="pic" sz="quarter" idx="13" hasCustomPrompt="1"/>
          </p:nvPr>
        </p:nvSpPr>
        <p:spPr bwMode="gray">
          <a:xfrm>
            <a:off x="0" y="0"/>
            <a:ext cx="12192000" cy="4833197"/>
          </a:xfrm>
          <a:noFill/>
        </p:spPr>
        <p:txBody>
          <a:bodyPr>
            <a:normAutofit/>
          </a:bodyPr>
          <a:lstStyle>
            <a:lvl1pPr marL="0" indent="0" algn="ctr">
              <a:buNone/>
              <a:defRPr sz="2400"/>
            </a:lvl1pPr>
          </a:lstStyle>
          <a:p>
            <a:r>
              <a:rPr lang="en-US" dirty="0" smtClean="0"/>
              <a:t>Click Icon to add picture</a:t>
            </a:r>
            <a:endParaRPr lang="en-US" dirty="0"/>
          </a:p>
        </p:txBody>
      </p:sp>
      <p:sp>
        <p:nvSpPr>
          <p:cNvPr id="7" name="Rectangle 1" descr="&quot;&quot;"/>
          <p:cNvSpPr/>
          <p:nvPr userDrawn="1"/>
        </p:nvSpPr>
        <p:spPr bwMode="black">
          <a:xfrm rot="10800000">
            <a:off x="3048" y="4952455"/>
            <a:ext cx="12188952" cy="121615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8" name="Rectangle 16" descr="&quot;&quot;"/>
          <p:cNvSpPr/>
          <p:nvPr userDrawn="1"/>
        </p:nvSpPr>
        <p:spPr bwMode="auto">
          <a:xfrm rot="10800000">
            <a:off x="0" y="4833198"/>
            <a:ext cx="12192000" cy="11925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Slide Number Placeholder 7"/>
          <p:cNvSpPr>
            <a:spLocks noGrp="1"/>
          </p:cNvSpPr>
          <p:nvPr userDrawn="1">
            <p:ph type="sldNum" sz="quarter" idx="16"/>
          </p:nvPr>
        </p:nvSpPr>
        <p:spPr bwMode="black">
          <a:xfrm>
            <a:off x="10425426" y="6324600"/>
            <a:ext cx="1462668" cy="365125"/>
          </a:xfrm>
        </p:spPr>
        <p:txBody>
          <a:bodyPr/>
          <a:lstStyle/>
          <a:p>
            <a:fld id="{48F63A3B-78C7-47BE-AE5E-E10140E04643}" type="slidenum">
              <a:rPr lang="en-US" smtClean="0"/>
              <a:pPr/>
              <a:t>‹#›</a:t>
            </a:fld>
            <a:endParaRPr lang="en-US" dirty="0"/>
          </a:p>
        </p:txBody>
      </p:sp>
      <p:sp>
        <p:nvSpPr>
          <p:cNvPr id="2" name="Title 2"/>
          <p:cNvSpPr>
            <a:spLocks noGrp="1"/>
          </p:cNvSpPr>
          <p:nvPr userDrawn="1">
            <p:ph type="ctrTitle" hasCustomPrompt="1"/>
          </p:nvPr>
        </p:nvSpPr>
        <p:spPr bwMode="white">
          <a:xfrm>
            <a:off x="312420" y="4952456"/>
            <a:ext cx="11574780" cy="1216152"/>
          </a:xfrm>
          <a:noFill/>
          <a:ln>
            <a:noFill/>
          </a:ln>
        </p:spPr>
        <p:txBody>
          <a:bodyPr anchor="ctr">
            <a:normAutofit/>
          </a:bodyPr>
          <a:lstStyle>
            <a:lvl1pPr algn="ctr">
              <a:defRPr sz="4000" b="1" baseline="0">
                <a:solidFill>
                  <a:schemeClr val="tx1"/>
                </a:solidFill>
              </a:defRPr>
            </a:lvl1pPr>
          </a:lstStyle>
          <a:p>
            <a:r>
              <a:rPr lang="en-US" dirty="0" smtClean="0"/>
              <a:t>Section title</a:t>
            </a:r>
            <a:endParaRPr lang="en-US" dirty="0"/>
          </a:p>
        </p:txBody>
      </p:sp>
      <p:pic>
        <p:nvPicPr>
          <p:cNvPr id="10" name="MDH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2350" y="6399063"/>
            <a:ext cx="1590752" cy="230129"/>
          </a:xfrm>
          <a:prstGeom prst="rect">
            <a:avLst/>
          </a:prstGeom>
        </p:spPr>
      </p:pic>
    </p:spTree>
    <p:extLst>
      <p:ext uri="{BB962C8B-B14F-4D97-AF65-F5344CB8AC3E}">
        <p14:creationId xmlns:p14="http://schemas.microsoft.com/office/powerpoint/2010/main" val="2082250229"/>
      </p:ext>
    </p:extLst>
  </p:cSld>
  <p:clrMapOvr>
    <a:masterClrMapping/>
  </p:clrMapOvr>
  <p:timing>
    <p:tnLst>
      <p:par>
        <p:cTn id="1" dur="indefinite" restart="never" nodeType="tmRoot"/>
      </p:par>
    </p:tnLst>
  </p:timing>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col / 1 row">
    <p:bg bwMode="gray">
      <p:bgRef idx="1001">
        <a:schemeClr val="bg1"/>
      </p:bgRef>
    </p:bg>
    <p:spTree>
      <p:nvGrpSpPr>
        <p:cNvPr id="1" name=""/>
        <p:cNvGrpSpPr/>
        <p:nvPr/>
      </p:nvGrpSpPr>
      <p:grpSpPr>
        <a:xfrm>
          <a:off x="0" y="0"/>
          <a:ext cx="0" cy="0"/>
          <a:chOff x="0" y="0"/>
          <a:chExt cx="0" cy="0"/>
        </a:xfrm>
      </p:grpSpPr>
      <p:grpSp>
        <p:nvGrpSpPr>
          <p:cNvPr id="7" name="Group 6" descr="&quot;&quot;"/>
          <p:cNvGrpSpPr/>
          <p:nvPr userDrawn="1"/>
        </p:nvGrpSpPr>
        <p:grpSpPr>
          <a:xfrm>
            <a:off x="0" y="-128"/>
            <a:ext cx="12192000" cy="1335409"/>
            <a:chOff x="0" y="-128"/>
            <a:chExt cx="12192000" cy="1335409"/>
          </a:xfrm>
        </p:grpSpPr>
        <p:sp>
          <p:nvSpPr>
            <p:cNvPr id="9" name="Rectangle 1" descr="&quot;&quot;"/>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0" name="Rectangle 16" descr="&quot;&quot;"/>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14" name="Title 2"/>
          <p:cNvSpPr>
            <a:spLocks noGrp="1"/>
          </p:cNvSpPr>
          <p:nvPr>
            <p:ph type="title" hasCustomPrompt="1"/>
          </p:nvPr>
        </p:nvSpPr>
        <p:spPr bwMode="white">
          <a:xfrm>
            <a:off x="0" y="-1"/>
            <a:ext cx="11887200" cy="1216025"/>
          </a:xfrm>
          <a:noFill/>
        </p:spPr>
        <p:txBody>
          <a:bodyPr lIns="0" rIns="0">
            <a:normAutofit/>
          </a:bodyPr>
          <a:lstStyle>
            <a:lvl1pPr marL="457200" algn="r">
              <a:spcBef>
                <a:spcPts val="0"/>
              </a:spcBef>
              <a:spcAft>
                <a:spcPts val="0"/>
              </a:spcAft>
              <a:defRPr sz="3600" b="1">
                <a:solidFill>
                  <a:schemeClr val="bg1"/>
                </a:solidFill>
              </a:defRPr>
            </a:lvl1pPr>
          </a:lstStyle>
          <a:p>
            <a:r>
              <a:rPr lang="en-US" dirty="0" smtClean="0"/>
              <a:t>Slide title – 1 col / 1 row</a:t>
            </a:r>
            <a:endParaRPr lang="en-US" dirty="0"/>
          </a:p>
        </p:txBody>
      </p:sp>
      <p:sp>
        <p:nvSpPr>
          <p:cNvPr id="3" name="Content Placeholder 3"/>
          <p:cNvSpPr>
            <a:spLocks noGrp="1"/>
          </p:cNvSpPr>
          <p:nvPr>
            <p:ph idx="1" hasCustomPrompt="1"/>
          </p:nvPr>
        </p:nvSpPr>
        <p:spPr bwMode="gray">
          <a:xfrm>
            <a:off x="1529542" y="1594624"/>
            <a:ext cx="10357658" cy="4582339"/>
          </a:xfrm>
          <a:noFill/>
        </p:spPr>
        <p:txBody>
          <a:bodyPr/>
          <a:lstStyle>
            <a:lvl1pPr>
              <a:buClr>
                <a:schemeClr val="accent3"/>
              </a:buClr>
              <a:defRPr/>
            </a:lvl1pPr>
            <a:lvl2pPr>
              <a:buClr>
                <a:schemeClr val="accent3"/>
              </a:buClr>
              <a:defRPr/>
            </a:lvl2pPr>
            <a:lvl3pPr>
              <a:buClr>
                <a:schemeClr val="accent3"/>
              </a:buClr>
              <a:defRPr/>
            </a:lvl3pPr>
            <a:lvl4pPr>
              <a:buClr>
                <a:schemeClr val="accent3"/>
              </a:buClr>
              <a:defRPr/>
            </a:lvl4pPr>
            <a:lvl5pPr>
              <a:buClr>
                <a:schemeClr val="accent3"/>
              </a:buClr>
              <a:defRPr/>
            </a:lvl5pPr>
          </a:lstStyle>
          <a:p>
            <a:pPr lvl="0"/>
            <a:r>
              <a:rPr lang="en-US" dirty="0" smtClean="0"/>
              <a:t>Add text or click icon to add object</a:t>
            </a:r>
          </a:p>
          <a:p>
            <a:pPr lvl="1"/>
            <a:r>
              <a:rPr lang="en-US" dirty="0" err="1" smtClean="0"/>
              <a:t>Lsjkdflksd</a:t>
            </a:r>
            <a:endParaRPr lang="en-US" dirty="0" smtClean="0"/>
          </a:p>
          <a:p>
            <a:pPr lvl="2"/>
            <a:r>
              <a:rPr lang="en-US" dirty="0" err="1" smtClean="0"/>
              <a:t>Lkjsdlksd</a:t>
            </a:r>
            <a:endParaRPr lang="en-US" dirty="0" smtClean="0"/>
          </a:p>
          <a:p>
            <a:pPr lvl="3"/>
            <a:r>
              <a:rPr lang="en-US" dirty="0" smtClean="0"/>
              <a:t>;</a:t>
            </a:r>
            <a:r>
              <a:rPr lang="en-US" dirty="0" err="1" smtClean="0"/>
              <a:t>kfs;lsd</a:t>
            </a:r>
            <a:endParaRPr lang="en-US" dirty="0" smtClean="0"/>
          </a:p>
          <a:p>
            <a:pPr lvl="4"/>
            <a:r>
              <a:rPr lang="en-US" dirty="0" err="1" smtClean="0"/>
              <a:t>L;ksdlksd</a:t>
            </a:r>
            <a:endParaRPr lang="en-US" dirty="0" smtClean="0"/>
          </a:p>
        </p:txBody>
      </p:sp>
      <p:sp>
        <p:nvSpPr>
          <p:cNvPr id="6" name="Slide Number Placeholder 6"/>
          <p:cNvSpPr>
            <a:spLocks noGrp="1"/>
          </p:cNvSpPr>
          <p:nvPr>
            <p:ph type="sldNum" sz="quarter" idx="12"/>
          </p:nvPr>
        </p:nvSpPr>
        <p:spPr bwMode="black">
          <a:xfrm>
            <a:off x="10425426" y="6324600"/>
            <a:ext cx="1462668" cy="365125"/>
          </a:xfrm>
        </p:spPr>
        <p:txBody>
          <a:bodyPr/>
          <a:lstStyle/>
          <a:p>
            <a:fld id="{48F63A3B-78C7-47BE-AE5E-E10140E04643}" type="slidenum">
              <a:rPr lang="en-US" smtClean="0"/>
              <a:t>‹#›</a:t>
            </a:fld>
            <a:endParaRPr lang="en-US" dirty="0"/>
          </a:p>
        </p:txBody>
      </p:sp>
      <p:pic>
        <p:nvPicPr>
          <p:cNvPr id="8" name="MDH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2350" y="6399063"/>
            <a:ext cx="1590752" cy="230129"/>
          </a:xfrm>
          <a:prstGeom prst="rect">
            <a:avLst/>
          </a:prstGeom>
        </p:spPr>
      </p:pic>
    </p:spTree>
    <p:extLst>
      <p:ext uri="{BB962C8B-B14F-4D97-AF65-F5344CB8AC3E}">
        <p14:creationId xmlns:p14="http://schemas.microsoft.com/office/powerpoint/2010/main" val="353249975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96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col / 2 row">
    <p:bg bwMode="auto">
      <p:bgPr>
        <a:solidFill>
          <a:schemeClr val="bg1"/>
        </a:solidFill>
        <a:effectLst/>
      </p:bgPr>
    </p:bg>
    <p:spTree>
      <p:nvGrpSpPr>
        <p:cNvPr id="1" name=""/>
        <p:cNvGrpSpPr/>
        <p:nvPr/>
      </p:nvGrpSpPr>
      <p:grpSpPr>
        <a:xfrm>
          <a:off x="0" y="0"/>
          <a:ext cx="0" cy="0"/>
          <a:chOff x="0" y="0"/>
          <a:chExt cx="0" cy="0"/>
        </a:xfrm>
      </p:grpSpPr>
      <p:grpSp>
        <p:nvGrpSpPr>
          <p:cNvPr id="11" name="Group 10" descr="&quot;&quot;"/>
          <p:cNvGrpSpPr/>
          <p:nvPr userDrawn="1"/>
        </p:nvGrpSpPr>
        <p:grpSpPr>
          <a:xfrm>
            <a:off x="0" y="-128"/>
            <a:ext cx="12192000" cy="1335409"/>
            <a:chOff x="0" y="-128"/>
            <a:chExt cx="12192000" cy="1335409"/>
          </a:xfrm>
        </p:grpSpPr>
        <p:sp>
          <p:nvSpPr>
            <p:cNvPr id="12" name="Rectangle 1" descr="&quot;&quot;"/>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3" name="Rectangle 16" descr="&quot;&quot;"/>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14" name="Title 2"/>
          <p:cNvSpPr>
            <a:spLocks noGrp="1"/>
          </p:cNvSpPr>
          <p:nvPr>
            <p:ph type="title" hasCustomPrompt="1"/>
          </p:nvPr>
        </p:nvSpPr>
        <p:spPr bwMode="white">
          <a:xfrm>
            <a:off x="0" y="-1"/>
            <a:ext cx="11868150" cy="1216025"/>
          </a:xfrm>
          <a:noFill/>
        </p:spPr>
        <p:txBody>
          <a:bodyPr lIns="0" rIns="0">
            <a:normAutofit/>
          </a:bodyPr>
          <a:lstStyle>
            <a:lvl1pPr algn="r">
              <a:defRPr sz="3600" b="1" baseline="0">
                <a:solidFill>
                  <a:schemeClr val="bg1"/>
                </a:solidFill>
              </a:defRPr>
            </a:lvl1pPr>
          </a:lstStyle>
          <a:p>
            <a:r>
              <a:rPr lang="en-US" dirty="0" smtClean="0"/>
              <a:t>Slide title – 1 col / 2 row</a:t>
            </a:r>
            <a:endParaRPr lang="en-US" dirty="0"/>
          </a:p>
        </p:txBody>
      </p:sp>
      <p:sp>
        <p:nvSpPr>
          <p:cNvPr id="6" name="Slide Number Placeholder 7"/>
          <p:cNvSpPr>
            <a:spLocks noGrp="1"/>
          </p:cNvSpPr>
          <p:nvPr>
            <p:ph type="sldNum" sz="quarter" idx="12"/>
          </p:nvPr>
        </p:nvSpPr>
        <p:spPr bwMode="black">
          <a:xfrm>
            <a:off x="10414028" y="6356350"/>
            <a:ext cx="1462668" cy="365125"/>
          </a:xfrm>
        </p:spPr>
        <p:txBody>
          <a:bodyPr/>
          <a:lstStyle/>
          <a:p>
            <a:fld id="{48F63A3B-78C7-47BE-AE5E-E10140E04643}" type="slidenum">
              <a:rPr lang="en-US" smtClean="0"/>
              <a:t>‹#›</a:t>
            </a:fld>
            <a:endParaRPr lang="en-US" dirty="0"/>
          </a:p>
        </p:txBody>
      </p:sp>
      <p:sp>
        <p:nvSpPr>
          <p:cNvPr id="10" name="Content Placeholder 4"/>
          <p:cNvSpPr>
            <a:spLocks noGrp="1"/>
          </p:cNvSpPr>
          <p:nvPr>
            <p:ph idx="13" hasCustomPrompt="1"/>
          </p:nvPr>
        </p:nvSpPr>
        <p:spPr bwMode="gray">
          <a:xfrm>
            <a:off x="304800" y="4000500"/>
            <a:ext cx="11582400" cy="2171700"/>
          </a:xfrm>
          <a:noFill/>
        </p:spPr>
        <p:txBody>
          <a:bodyPr lIns="182880" tIns="301752" rIns="182880"/>
          <a:lstStyle>
            <a:lvl1pPr marL="571500" indent="-571500">
              <a:buClr>
                <a:schemeClr val="accent3"/>
              </a:buClr>
              <a:buFont typeface="Calibri" panose="020F0502020204030204" pitchFamily="34" charset="0"/>
              <a:buChar char="▪"/>
              <a:defRPr sz="3600"/>
            </a:lvl1pPr>
            <a:lvl2pPr marL="457200" indent="0">
              <a:buClr>
                <a:schemeClr val="accent3"/>
              </a:buClr>
              <a:buNone/>
              <a:defRPr/>
            </a:lvl2pPr>
            <a:lvl3pPr>
              <a:buClr>
                <a:schemeClr val="accent3"/>
              </a:buClr>
              <a:defRPr/>
            </a:lvl3pPr>
            <a:lvl4pPr>
              <a:buClr>
                <a:schemeClr val="accent3"/>
              </a:buClr>
              <a:defRPr/>
            </a:lvl4pPr>
            <a:lvl5pPr>
              <a:buClr>
                <a:schemeClr val="accent3"/>
              </a:buClr>
              <a:defRPr/>
            </a:lvl5pPr>
          </a:lstStyle>
          <a:p>
            <a:pPr lvl="0"/>
            <a:r>
              <a:rPr lang="en-US" dirty="0" smtClean="0"/>
              <a:t>Add text</a:t>
            </a:r>
          </a:p>
        </p:txBody>
      </p:sp>
      <p:sp>
        <p:nvSpPr>
          <p:cNvPr id="8" name="Content Placeholder 4"/>
          <p:cNvSpPr>
            <a:spLocks noGrp="1"/>
          </p:cNvSpPr>
          <p:nvPr>
            <p:ph idx="14" hasCustomPrompt="1"/>
          </p:nvPr>
        </p:nvSpPr>
        <p:spPr bwMode="gray">
          <a:xfrm>
            <a:off x="304800" y="1610466"/>
            <a:ext cx="11582400" cy="2171700"/>
          </a:xfrm>
          <a:solidFill>
            <a:schemeClr val="bg1">
              <a:lumMod val="95000"/>
            </a:schemeClr>
          </a:solidFill>
        </p:spPr>
        <p:txBody>
          <a:bodyPr lIns="182880" tIns="301752" rIns="182880">
            <a:normAutofit/>
          </a:bodyPr>
          <a:lstStyle>
            <a:lvl1pPr marL="0" indent="0" algn="ctr">
              <a:buClr>
                <a:schemeClr val="accent3"/>
              </a:buClr>
              <a:buFont typeface="Calibri" panose="020F0502020204030204" pitchFamily="34" charset="0"/>
              <a:buNone/>
              <a:defRPr sz="1800" baseline="0"/>
            </a:lvl1pPr>
            <a:lvl2pPr marL="457200" indent="0">
              <a:buClr>
                <a:schemeClr val="accent3"/>
              </a:buClr>
              <a:buNone/>
              <a:defRPr/>
            </a:lvl2pPr>
            <a:lvl3pPr>
              <a:buClr>
                <a:schemeClr val="accent3"/>
              </a:buClr>
              <a:defRPr/>
            </a:lvl3pPr>
            <a:lvl4pPr>
              <a:buClr>
                <a:schemeClr val="accent3"/>
              </a:buClr>
              <a:defRPr/>
            </a:lvl4pPr>
            <a:lvl5pPr>
              <a:buClr>
                <a:schemeClr val="accent3"/>
              </a:buClr>
              <a:defRPr/>
            </a:lvl5pPr>
          </a:lstStyle>
          <a:p>
            <a:pPr lvl="0"/>
            <a:r>
              <a:rPr lang="en-US" dirty="0" smtClean="0"/>
              <a:t>Click icon to insert picture, etc.</a:t>
            </a:r>
          </a:p>
        </p:txBody>
      </p:sp>
      <p:pic>
        <p:nvPicPr>
          <p:cNvPr id="9" name="MDH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2350" y="6399063"/>
            <a:ext cx="1590752" cy="230129"/>
          </a:xfrm>
          <a:prstGeom prst="rect">
            <a:avLst/>
          </a:prstGeom>
        </p:spPr>
      </p:pic>
    </p:spTree>
    <p:extLst>
      <p:ext uri="{BB962C8B-B14F-4D97-AF65-F5344CB8AC3E}">
        <p14:creationId xmlns:p14="http://schemas.microsoft.com/office/powerpoint/2010/main" val="34858415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 / 1 row">
    <p:bg>
      <p:bgPr>
        <a:solidFill>
          <a:schemeClr val="bg1"/>
        </a:solidFill>
        <a:effectLst/>
      </p:bgPr>
    </p:bg>
    <p:spTree>
      <p:nvGrpSpPr>
        <p:cNvPr id="1" name=""/>
        <p:cNvGrpSpPr/>
        <p:nvPr/>
      </p:nvGrpSpPr>
      <p:grpSpPr>
        <a:xfrm>
          <a:off x="0" y="0"/>
          <a:ext cx="0" cy="0"/>
          <a:chOff x="0" y="0"/>
          <a:chExt cx="0" cy="0"/>
        </a:xfrm>
      </p:grpSpPr>
      <p:grpSp>
        <p:nvGrpSpPr>
          <p:cNvPr id="2" name="Group 1" descr="&quot;&quot;"/>
          <p:cNvGrpSpPr/>
          <p:nvPr userDrawn="1"/>
        </p:nvGrpSpPr>
        <p:grpSpPr>
          <a:xfrm>
            <a:off x="0" y="-128"/>
            <a:ext cx="12192000" cy="1335409"/>
            <a:chOff x="0" y="-128"/>
            <a:chExt cx="12192000" cy="1335409"/>
          </a:xfrm>
        </p:grpSpPr>
        <p:sp>
          <p:nvSpPr>
            <p:cNvPr id="14" name="Rectangle 1" descr="&quot;&quot;"/>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5" name="Rectangle 16" descr="&quot;&quot;"/>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10" name="Title 1"/>
          <p:cNvSpPr>
            <a:spLocks noGrp="1"/>
          </p:cNvSpPr>
          <p:nvPr>
            <p:ph type="title" hasCustomPrompt="1"/>
          </p:nvPr>
        </p:nvSpPr>
        <p:spPr bwMode="white">
          <a:xfrm>
            <a:off x="0" y="1587"/>
            <a:ext cx="11887200" cy="1216025"/>
          </a:xfrm>
          <a:noFill/>
        </p:spPr>
        <p:txBody>
          <a:bodyPr lIns="0" rIns="0">
            <a:normAutofit/>
          </a:bodyPr>
          <a:lstStyle>
            <a:lvl1pPr algn="r">
              <a:defRPr sz="3600" b="1">
                <a:solidFill>
                  <a:schemeClr val="bg1"/>
                </a:solidFill>
              </a:defRPr>
            </a:lvl1pPr>
          </a:lstStyle>
          <a:p>
            <a:r>
              <a:rPr lang="en-US" dirty="0" smtClean="0"/>
              <a:t>Slide title – 2 col / 1 row</a:t>
            </a:r>
            <a:endParaRPr lang="en-US" dirty="0"/>
          </a:p>
        </p:txBody>
      </p:sp>
      <p:sp>
        <p:nvSpPr>
          <p:cNvPr id="9" name="Slide Number Placeholder 6"/>
          <p:cNvSpPr>
            <a:spLocks noGrp="1"/>
          </p:cNvSpPr>
          <p:nvPr>
            <p:ph type="sldNum" sz="quarter" idx="12"/>
          </p:nvPr>
        </p:nvSpPr>
        <p:spPr bwMode="white">
          <a:xfrm>
            <a:off x="10435036" y="6356350"/>
            <a:ext cx="1462668" cy="365125"/>
          </a:xfrm>
        </p:spPr>
        <p:txBody>
          <a:bodyPr/>
          <a:lstStyle>
            <a:lvl1pPr>
              <a:defRPr>
                <a:solidFill>
                  <a:schemeClr val="tx2"/>
                </a:solidFill>
              </a:defRPr>
            </a:lvl1pPr>
          </a:lstStyle>
          <a:p>
            <a:fld id="{48F63A3B-78C7-47BE-AE5E-E10140E04643}" type="slidenum">
              <a:rPr lang="en-US" smtClean="0"/>
              <a:pPr/>
              <a:t>‹#›</a:t>
            </a:fld>
            <a:endParaRPr lang="en-US" dirty="0"/>
          </a:p>
        </p:txBody>
      </p:sp>
      <p:sp>
        <p:nvSpPr>
          <p:cNvPr id="8" name="Content Placeholder 6"/>
          <p:cNvSpPr>
            <a:spLocks noGrp="1"/>
          </p:cNvSpPr>
          <p:nvPr>
            <p:ph sz="half" idx="2" hasCustomPrompt="1"/>
          </p:nvPr>
        </p:nvSpPr>
        <p:spPr bwMode="gray">
          <a:xfrm>
            <a:off x="6248400" y="1601013"/>
            <a:ext cx="5638800" cy="4571187"/>
          </a:xfrm>
          <a:noFill/>
        </p:spPr>
        <p:txBody>
          <a:bodyPr lIns="182880" tIns="182880" rIns="182880">
            <a:normAutofit/>
          </a:bodyPr>
          <a:lstStyle>
            <a:lvl1pPr>
              <a:defRPr sz="4000"/>
            </a:lvl1pPr>
            <a:lvl2pPr>
              <a:defRPr/>
            </a:lvl2pPr>
          </a:lstStyle>
          <a:p>
            <a:pPr lvl="0"/>
            <a:r>
              <a:rPr lang="en-US" dirty="0" smtClean="0"/>
              <a:t>Add text</a:t>
            </a:r>
          </a:p>
        </p:txBody>
      </p:sp>
      <p:pic>
        <p:nvPicPr>
          <p:cNvPr id="11" name="MDH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2350" y="6399063"/>
            <a:ext cx="1590752" cy="230129"/>
          </a:xfrm>
          <a:prstGeom prst="rect">
            <a:avLst/>
          </a:prstGeom>
        </p:spPr>
      </p:pic>
      <p:sp>
        <p:nvSpPr>
          <p:cNvPr id="12" name="Content Placeholder 4"/>
          <p:cNvSpPr>
            <a:spLocks noGrp="1"/>
          </p:cNvSpPr>
          <p:nvPr>
            <p:ph idx="14" hasCustomPrompt="1"/>
          </p:nvPr>
        </p:nvSpPr>
        <p:spPr bwMode="gray">
          <a:xfrm>
            <a:off x="304800" y="1610466"/>
            <a:ext cx="5638800" cy="4561734"/>
          </a:xfrm>
          <a:solidFill>
            <a:schemeClr val="bg1">
              <a:lumMod val="95000"/>
            </a:schemeClr>
          </a:solidFill>
        </p:spPr>
        <p:txBody>
          <a:bodyPr lIns="182880" tIns="301752" rIns="182880">
            <a:normAutofit/>
          </a:bodyPr>
          <a:lstStyle>
            <a:lvl1pPr marL="0" indent="0" algn="ctr">
              <a:buClr>
                <a:schemeClr val="accent3"/>
              </a:buClr>
              <a:buFont typeface="Calibri" panose="020F0502020204030204" pitchFamily="34" charset="0"/>
              <a:buNone/>
              <a:defRPr sz="1800" baseline="0"/>
            </a:lvl1pPr>
            <a:lvl2pPr marL="457200" indent="0">
              <a:buClr>
                <a:schemeClr val="accent3"/>
              </a:buClr>
              <a:buNone/>
              <a:defRPr/>
            </a:lvl2pPr>
            <a:lvl3pPr>
              <a:buClr>
                <a:schemeClr val="accent3"/>
              </a:buClr>
              <a:defRPr/>
            </a:lvl3pPr>
            <a:lvl4pPr>
              <a:buClr>
                <a:schemeClr val="accent3"/>
              </a:buClr>
              <a:defRPr/>
            </a:lvl4pPr>
            <a:lvl5pPr>
              <a:buClr>
                <a:schemeClr val="accent3"/>
              </a:buClr>
              <a:defRPr/>
            </a:lvl5pPr>
          </a:lstStyle>
          <a:p>
            <a:pPr lvl="0"/>
            <a:r>
              <a:rPr lang="en-US" dirty="0" smtClean="0"/>
              <a:t>Click icon to insert picture, etc.</a:t>
            </a:r>
          </a:p>
        </p:txBody>
      </p:sp>
    </p:spTree>
    <p:extLst>
      <p:ext uri="{BB962C8B-B14F-4D97-AF65-F5344CB8AC3E}">
        <p14:creationId xmlns:p14="http://schemas.microsoft.com/office/powerpoint/2010/main" val="25392692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col / 2 row">
    <p:bg>
      <p:bgPr>
        <a:solidFill>
          <a:schemeClr val="bg1"/>
        </a:solidFill>
        <a:effectLst/>
      </p:bgPr>
    </p:bg>
    <p:spTree>
      <p:nvGrpSpPr>
        <p:cNvPr id="1" name=""/>
        <p:cNvGrpSpPr/>
        <p:nvPr/>
      </p:nvGrpSpPr>
      <p:grpSpPr>
        <a:xfrm>
          <a:off x="0" y="0"/>
          <a:ext cx="0" cy="0"/>
          <a:chOff x="0" y="0"/>
          <a:chExt cx="0" cy="0"/>
        </a:xfrm>
      </p:grpSpPr>
      <p:grpSp>
        <p:nvGrpSpPr>
          <p:cNvPr id="2" name="Group 1" descr="&quot;&quot;"/>
          <p:cNvGrpSpPr/>
          <p:nvPr userDrawn="1"/>
        </p:nvGrpSpPr>
        <p:grpSpPr>
          <a:xfrm>
            <a:off x="0" y="-128"/>
            <a:ext cx="12192000" cy="1335409"/>
            <a:chOff x="0" y="-128"/>
            <a:chExt cx="12192000" cy="1335409"/>
          </a:xfrm>
        </p:grpSpPr>
        <p:sp>
          <p:nvSpPr>
            <p:cNvPr id="16" name="Rectangle 16" descr="&quot;&quot;"/>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1" descr="&quot;&quot;"/>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grpSp>
      <p:sp>
        <p:nvSpPr>
          <p:cNvPr id="14" name="Title 2"/>
          <p:cNvSpPr>
            <a:spLocks noGrp="1"/>
          </p:cNvSpPr>
          <p:nvPr>
            <p:ph type="title" hasCustomPrompt="1"/>
          </p:nvPr>
        </p:nvSpPr>
        <p:spPr bwMode="white">
          <a:xfrm>
            <a:off x="0" y="5575"/>
            <a:ext cx="11876308" cy="1216025"/>
          </a:xfrm>
          <a:noFill/>
        </p:spPr>
        <p:txBody>
          <a:bodyPr lIns="0" rIns="0">
            <a:normAutofit/>
          </a:bodyPr>
          <a:lstStyle>
            <a:lvl1pPr algn="r">
              <a:defRPr sz="3600" b="1">
                <a:solidFill>
                  <a:schemeClr val="bg1"/>
                </a:solidFill>
              </a:defRPr>
            </a:lvl1pPr>
          </a:lstStyle>
          <a:p>
            <a:r>
              <a:rPr lang="en-US" dirty="0" smtClean="0"/>
              <a:t>Slide title – 2 col / 2 row</a:t>
            </a:r>
            <a:endParaRPr lang="en-US" dirty="0"/>
          </a:p>
        </p:txBody>
      </p:sp>
      <p:sp>
        <p:nvSpPr>
          <p:cNvPr id="18" name="Content Placeholder 6"/>
          <p:cNvSpPr>
            <a:spLocks noGrp="1"/>
          </p:cNvSpPr>
          <p:nvPr>
            <p:ph sz="half" idx="2" hasCustomPrompt="1"/>
          </p:nvPr>
        </p:nvSpPr>
        <p:spPr bwMode="gray">
          <a:xfrm>
            <a:off x="304800" y="4000500"/>
            <a:ext cx="5638800" cy="2176464"/>
          </a:xfrm>
          <a:noFill/>
        </p:spPr>
        <p:txBody>
          <a:bodyPr lIns="182880" tIns="182880" rIns="182880">
            <a:normAutofit/>
          </a:bodyPr>
          <a:lstStyle>
            <a:lvl1pPr marL="365760" indent="-365760">
              <a:buClr>
                <a:schemeClr val="accent3"/>
              </a:buClr>
              <a:buFont typeface="Calibri" panose="020F0502020204030204" pitchFamily="34" charset="0"/>
              <a:buChar char="▪"/>
              <a:defRPr sz="3200"/>
            </a:lvl1pPr>
            <a:lvl2pPr marL="731520" indent="-365760">
              <a:buClr>
                <a:schemeClr val="accent3"/>
              </a:buClr>
              <a:buFont typeface="Calibri" panose="020F0502020204030204" pitchFamily="34" charset="0"/>
              <a:buChar char="▪"/>
              <a:defRPr sz="3200"/>
            </a:lvl2pPr>
            <a:lvl3pPr>
              <a:defRPr sz="2800"/>
            </a:lvl3pPr>
            <a:lvl4pPr>
              <a:defRPr sz="2400"/>
            </a:lvl4pPr>
            <a:lvl5pPr>
              <a:defRPr sz="1800"/>
            </a:lvl5pPr>
          </a:lstStyle>
          <a:p>
            <a:pPr lvl="0"/>
            <a:r>
              <a:rPr lang="en-US" dirty="0" smtClean="0"/>
              <a:t>Add text</a:t>
            </a:r>
          </a:p>
        </p:txBody>
      </p:sp>
      <p:sp>
        <p:nvSpPr>
          <p:cNvPr id="21" name="Slide Number Placeholder 9"/>
          <p:cNvSpPr>
            <a:spLocks noGrp="1"/>
          </p:cNvSpPr>
          <p:nvPr>
            <p:ph type="sldNum" sz="quarter" idx="12"/>
          </p:nvPr>
        </p:nvSpPr>
        <p:spPr bwMode="black">
          <a:xfrm>
            <a:off x="10413640" y="6356350"/>
            <a:ext cx="1462668" cy="365125"/>
          </a:xfrm>
        </p:spPr>
        <p:txBody>
          <a:bodyPr/>
          <a:lstStyle/>
          <a:p>
            <a:fld id="{48F63A3B-78C7-47BE-AE5E-E10140E04643}" type="slidenum">
              <a:rPr lang="en-US" smtClean="0"/>
              <a:t>‹#›</a:t>
            </a:fld>
            <a:endParaRPr lang="en-US" dirty="0"/>
          </a:p>
        </p:txBody>
      </p:sp>
      <p:sp>
        <p:nvSpPr>
          <p:cNvPr id="12" name="Content Placeholder 6"/>
          <p:cNvSpPr>
            <a:spLocks noGrp="1"/>
          </p:cNvSpPr>
          <p:nvPr>
            <p:ph sz="half" idx="14" hasCustomPrompt="1"/>
          </p:nvPr>
        </p:nvSpPr>
        <p:spPr bwMode="gray">
          <a:xfrm>
            <a:off x="6248400" y="4000500"/>
            <a:ext cx="5638800" cy="2176464"/>
          </a:xfrm>
          <a:noFill/>
        </p:spPr>
        <p:txBody>
          <a:bodyPr lIns="182880" tIns="182880" rIns="182880">
            <a:normAutofit/>
          </a:bodyPr>
          <a:lstStyle>
            <a:lvl1pPr marL="365760" indent="-365760">
              <a:buClr>
                <a:schemeClr val="accent3"/>
              </a:buClr>
              <a:buFont typeface="Calibri" panose="020F0502020204030204" pitchFamily="34" charset="0"/>
              <a:buChar char="▪"/>
              <a:defRPr sz="3200"/>
            </a:lvl1pPr>
            <a:lvl2pPr marL="731520" indent="-365760">
              <a:buClr>
                <a:schemeClr val="accent3"/>
              </a:buClr>
              <a:buFont typeface="Calibri" panose="020F0502020204030204" pitchFamily="34" charset="0"/>
              <a:buChar char="▪"/>
              <a:defRPr sz="3200"/>
            </a:lvl2pPr>
            <a:lvl3pPr>
              <a:defRPr sz="2800"/>
            </a:lvl3pPr>
            <a:lvl4pPr>
              <a:defRPr sz="2400"/>
            </a:lvl4pPr>
            <a:lvl5pPr>
              <a:defRPr sz="1800"/>
            </a:lvl5pPr>
          </a:lstStyle>
          <a:p>
            <a:pPr lvl="0"/>
            <a:r>
              <a:rPr lang="en-US" dirty="0" smtClean="0"/>
              <a:t>Add text</a:t>
            </a:r>
          </a:p>
        </p:txBody>
      </p:sp>
      <p:pic>
        <p:nvPicPr>
          <p:cNvPr id="17" name="MDH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2350" y="6399063"/>
            <a:ext cx="1590752" cy="230129"/>
          </a:xfrm>
          <a:prstGeom prst="rect">
            <a:avLst/>
          </a:prstGeom>
        </p:spPr>
      </p:pic>
      <p:sp>
        <p:nvSpPr>
          <p:cNvPr id="20" name="Content Placeholder 4"/>
          <p:cNvSpPr>
            <a:spLocks noGrp="1"/>
          </p:cNvSpPr>
          <p:nvPr>
            <p:ph idx="15" hasCustomPrompt="1"/>
          </p:nvPr>
        </p:nvSpPr>
        <p:spPr bwMode="gray">
          <a:xfrm>
            <a:off x="304800" y="1610466"/>
            <a:ext cx="5638800" cy="2171700"/>
          </a:xfrm>
          <a:solidFill>
            <a:schemeClr val="bg1">
              <a:lumMod val="95000"/>
            </a:schemeClr>
          </a:solidFill>
        </p:spPr>
        <p:txBody>
          <a:bodyPr lIns="182880" tIns="301752" rIns="182880">
            <a:normAutofit/>
          </a:bodyPr>
          <a:lstStyle>
            <a:lvl1pPr marL="0" indent="0" algn="ctr">
              <a:buClr>
                <a:schemeClr val="accent3"/>
              </a:buClr>
              <a:buFont typeface="Calibri" panose="020F0502020204030204" pitchFamily="34" charset="0"/>
              <a:buNone/>
              <a:defRPr sz="1800" baseline="0"/>
            </a:lvl1pPr>
            <a:lvl2pPr marL="457200" indent="0">
              <a:buClr>
                <a:schemeClr val="accent3"/>
              </a:buClr>
              <a:buNone/>
              <a:defRPr/>
            </a:lvl2pPr>
            <a:lvl3pPr>
              <a:buClr>
                <a:schemeClr val="accent3"/>
              </a:buClr>
              <a:defRPr/>
            </a:lvl3pPr>
            <a:lvl4pPr>
              <a:buClr>
                <a:schemeClr val="accent3"/>
              </a:buClr>
              <a:defRPr/>
            </a:lvl4pPr>
            <a:lvl5pPr>
              <a:buClr>
                <a:schemeClr val="accent3"/>
              </a:buClr>
              <a:defRPr/>
            </a:lvl5pPr>
          </a:lstStyle>
          <a:p>
            <a:pPr lvl="0"/>
            <a:r>
              <a:rPr lang="en-US" dirty="0" smtClean="0"/>
              <a:t>Click icon to insert picture, etc.</a:t>
            </a:r>
          </a:p>
        </p:txBody>
      </p:sp>
      <p:sp>
        <p:nvSpPr>
          <p:cNvPr id="22" name="Content Placeholder 4"/>
          <p:cNvSpPr>
            <a:spLocks noGrp="1"/>
          </p:cNvSpPr>
          <p:nvPr>
            <p:ph idx="16" hasCustomPrompt="1"/>
          </p:nvPr>
        </p:nvSpPr>
        <p:spPr bwMode="gray">
          <a:xfrm>
            <a:off x="6248400" y="1610466"/>
            <a:ext cx="5638800" cy="2171700"/>
          </a:xfrm>
          <a:solidFill>
            <a:schemeClr val="bg1">
              <a:lumMod val="95000"/>
            </a:schemeClr>
          </a:solidFill>
        </p:spPr>
        <p:txBody>
          <a:bodyPr lIns="182880" tIns="301752" rIns="182880">
            <a:normAutofit/>
          </a:bodyPr>
          <a:lstStyle>
            <a:lvl1pPr marL="0" indent="0" algn="ctr">
              <a:buClr>
                <a:schemeClr val="accent3"/>
              </a:buClr>
              <a:buFont typeface="Calibri" panose="020F0502020204030204" pitchFamily="34" charset="0"/>
              <a:buNone/>
              <a:defRPr sz="1800" baseline="0"/>
            </a:lvl1pPr>
            <a:lvl2pPr marL="457200" indent="0">
              <a:buClr>
                <a:schemeClr val="accent3"/>
              </a:buClr>
              <a:buNone/>
              <a:defRPr/>
            </a:lvl2pPr>
            <a:lvl3pPr>
              <a:buClr>
                <a:schemeClr val="accent3"/>
              </a:buClr>
              <a:defRPr/>
            </a:lvl3pPr>
            <a:lvl4pPr>
              <a:buClr>
                <a:schemeClr val="accent3"/>
              </a:buClr>
              <a:defRPr/>
            </a:lvl4pPr>
            <a:lvl5pPr>
              <a:buClr>
                <a:schemeClr val="accent3"/>
              </a:buClr>
              <a:defRPr/>
            </a:lvl5pPr>
          </a:lstStyle>
          <a:p>
            <a:pPr lvl="0"/>
            <a:r>
              <a:rPr lang="en-US" dirty="0" smtClean="0"/>
              <a:t>Click icon to insert picture, etc.</a:t>
            </a:r>
          </a:p>
        </p:txBody>
      </p:sp>
    </p:spTree>
    <p:extLst>
      <p:ext uri="{BB962C8B-B14F-4D97-AF65-F5344CB8AC3E}">
        <p14:creationId xmlns:p14="http://schemas.microsoft.com/office/powerpoint/2010/main" val="153898785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col / 2 row">
    <p:bg>
      <p:bgPr>
        <a:solidFill>
          <a:schemeClr val="bg1"/>
        </a:solidFill>
        <a:effectLst/>
      </p:bgPr>
    </p:bg>
    <p:spTree>
      <p:nvGrpSpPr>
        <p:cNvPr id="1" name=""/>
        <p:cNvGrpSpPr/>
        <p:nvPr/>
      </p:nvGrpSpPr>
      <p:grpSpPr>
        <a:xfrm>
          <a:off x="0" y="0"/>
          <a:ext cx="0" cy="0"/>
          <a:chOff x="0" y="0"/>
          <a:chExt cx="0" cy="0"/>
        </a:xfrm>
      </p:grpSpPr>
      <p:grpSp>
        <p:nvGrpSpPr>
          <p:cNvPr id="2" name="Group 1" descr="&quot;&quot;"/>
          <p:cNvGrpSpPr/>
          <p:nvPr userDrawn="1"/>
        </p:nvGrpSpPr>
        <p:grpSpPr>
          <a:xfrm>
            <a:off x="0" y="-128"/>
            <a:ext cx="12192000" cy="1335409"/>
            <a:chOff x="0" y="-128"/>
            <a:chExt cx="12192000" cy="1335409"/>
          </a:xfrm>
        </p:grpSpPr>
        <p:sp>
          <p:nvSpPr>
            <p:cNvPr id="12" name="Rectangle 1" descr="&quot;&quot;"/>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4" name="Rectangle 16" descr="&quot;&quot;"/>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8" name="Title 2"/>
          <p:cNvSpPr>
            <a:spLocks noGrp="1"/>
          </p:cNvSpPr>
          <p:nvPr>
            <p:ph type="title" hasCustomPrompt="1"/>
          </p:nvPr>
        </p:nvSpPr>
        <p:spPr bwMode="white">
          <a:xfrm>
            <a:off x="838200" y="-1"/>
            <a:ext cx="11049000" cy="1216025"/>
          </a:xfrm>
          <a:noFill/>
        </p:spPr>
        <p:txBody>
          <a:bodyPr lIns="0" rIns="0">
            <a:normAutofit/>
          </a:bodyPr>
          <a:lstStyle>
            <a:lvl1pPr algn="r">
              <a:defRPr sz="3600">
                <a:solidFill>
                  <a:schemeClr val="bg1"/>
                </a:solidFill>
              </a:defRPr>
            </a:lvl1pPr>
          </a:lstStyle>
          <a:p>
            <a:r>
              <a:rPr lang="en-US" dirty="0" smtClean="0"/>
              <a:t>Slide title – 3 col / 2 row</a:t>
            </a:r>
            <a:endParaRPr lang="en-US" dirty="0"/>
          </a:p>
        </p:txBody>
      </p:sp>
      <p:sp>
        <p:nvSpPr>
          <p:cNvPr id="20" name="Slide Number Placeholder 11"/>
          <p:cNvSpPr>
            <a:spLocks noGrp="1"/>
          </p:cNvSpPr>
          <p:nvPr>
            <p:ph type="sldNum" sz="quarter" idx="12"/>
          </p:nvPr>
        </p:nvSpPr>
        <p:spPr bwMode="black">
          <a:xfrm>
            <a:off x="10420975" y="6356350"/>
            <a:ext cx="1462668" cy="365125"/>
          </a:xfrm>
        </p:spPr>
        <p:txBody>
          <a:bodyPr/>
          <a:lstStyle/>
          <a:p>
            <a:fld id="{48F63A3B-78C7-47BE-AE5E-E10140E04643}" type="slidenum">
              <a:rPr lang="en-US" smtClean="0"/>
              <a:t>‹#›</a:t>
            </a:fld>
            <a:endParaRPr lang="en-US" dirty="0"/>
          </a:p>
        </p:txBody>
      </p:sp>
      <p:sp>
        <p:nvSpPr>
          <p:cNvPr id="15" name="Content Placeholder 6"/>
          <p:cNvSpPr>
            <a:spLocks noGrp="1"/>
          </p:cNvSpPr>
          <p:nvPr>
            <p:ph sz="half" idx="2" hasCustomPrompt="1"/>
          </p:nvPr>
        </p:nvSpPr>
        <p:spPr bwMode="gray">
          <a:xfrm>
            <a:off x="304800" y="4000500"/>
            <a:ext cx="3619498" cy="2176463"/>
          </a:xfrm>
          <a:noFill/>
        </p:spPr>
        <p:txBody>
          <a:bodyPr lIns="182880" tIns="182880" rIns="182880">
            <a:normAutofit/>
          </a:bodyPr>
          <a:lstStyle>
            <a:lvl1pPr marL="571500" indent="-571500">
              <a:buClr>
                <a:schemeClr val="accent3"/>
              </a:buClr>
              <a:buFont typeface="Calibri" panose="020F0502020204030204" pitchFamily="34" charset="0"/>
              <a:buChar char="▪"/>
              <a:defRPr sz="2800"/>
            </a:lvl1pPr>
            <a:lvl2pPr marL="1028700" indent="-571500">
              <a:buClr>
                <a:schemeClr val="accent3"/>
              </a:buClr>
              <a:buFont typeface="Calibri" panose="020F0502020204030204" pitchFamily="34" charset="0"/>
              <a:buChar char="▪"/>
              <a:defRPr sz="2400"/>
            </a:lvl2pPr>
            <a:lvl3pPr>
              <a:defRPr/>
            </a:lvl3pPr>
            <a:lvl4pPr>
              <a:defRPr sz="2400"/>
            </a:lvl4pPr>
            <a:lvl5pPr>
              <a:defRPr/>
            </a:lvl5pPr>
          </a:lstStyle>
          <a:p>
            <a:pPr lvl="0"/>
            <a:r>
              <a:rPr lang="en-US" dirty="0" smtClean="0"/>
              <a:t>Add text</a:t>
            </a:r>
          </a:p>
        </p:txBody>
      </p:sp>
      <p:sp>
        <p:nvSpPr>
          <p:cNvPr id="16" name="Content Placeholder 6"/>
          <p:cNvSpPr>
            <a:spLocks noGrp="1"/>
          </p:cNvSpPr>
          <p:nvPr>
            <p:ph sz="half" idx="19" hasCustomPrompt="1"/>
          </p:nvPr>
        </p:nvSpPr>
        <p:spPr bwMode="gray">
          <a:xfrm>
            <a:off x="4267200" y="4000500"/>
            <a:ext cx="3653682" cy="2176463"/>
          </a:xfrm>
          <a:noFill/>
        </p:spPr>
        <p:txBody>
          <a:bodyPr lIns="182880" tIns="182880" rIns="182880">
            <a:normAutofit/>
          </a:bodyPr>
          <a:lstStyle>
            <a:lvl1pPr marL="571500" indent="-571500">
              <a:buClr>
                <a:schemeClr val="accent3"/>
              </a:buClr>
              <a:buFont typeface="Calibri" panose="020F0502020204030204" pitchFamily="34" charset="0"/>
              <a:buChar char="▪"/>
              <a:defRPr sz="2800"/>
            </a:lvl1pPr>
            <a:lvl2pPr marL="1028700" indent="-571500">
              <a:buClr>
                <a:schemeClr val="accent3"/>
              </a:buClr>
              <a:buFont typeface="Calibri" panose="020F0502020204030204" pitchFamily="34" charset="0"/>
              <a:buChar char="▪"/>
              <a:defRPr sz="2400"/>
            </a:lvl2pPr>
            <a:lvl3pPr>
              <a:defRPr/>
            </a:lvl3pPr>
            <a:lvl4pPr>
              <a:defRPr sz="2400"/>
            </a:lvl4pPr>
            <a:lvl5pPr>
              <a:defRPr/>
            </a:lvl5pPr>
          </a:lstStyle>
          <a:p>
            <a:pPr lvl="0"/>
            <a:r>
              <a:rPr lang="en-US" dirty="0" smtClean="0"/>
              <a:t>Add text</a:t>
            </a:r>
          </a:p>
        </p:txBody>
      </p:sp>
      <p:sp>
        <p:nvSpPr>
          <p:cNvPr id="18" name="Content Placeholder 6"/>
          <p:cNvSpPr>
            <a:spLocks noGrp="1"/>
          </p:cNvSpPr>
          <p:nvPr>
            <p:ph sz="half" idx="20" hasCustomPrompt="1"/>
          </p:nvPr>
        </p:nvSpPr>
        <p:spPr bwMode="gray">
          <a:xfrm>
            <a:off x="8272691" y="4011183"/>
            <a:ext cx="3619498" cy="2176463"/>
          </a:xfrm>
          <a:noFill/>
        </p:spPr>
        <p:txBody>
          <a:bodyPr lIns="182880" tIns="182880" rIns="182880">
            <a:normAutofit/>
          </a:bodyPr>
          <a:lstStyle>
            <a:lvl1pPr marL="571500" indent="-571500">
              <a:buClr>
                <a:schemeClr val="accent3"/>
              </a:buClr>
              <a:buFont typeface="Calibri" panose="020F0502020204030204" pitchFamily="34" charset="0"/>
              <a:buChar char="▪"/>
              <a:defRPr sz="2800"/>
            </a:lvl1pPr>
            <a:lvl2pPr marL="1028700" indent="-571500">
              <a:buClr>
                <a:schemeClr val="accent3"/>
              </a:buClr>
              <a:buFont typeface="Calibri" panose="020F0502020204030204" pitchFamily="34" charset="0"/>
              <a:buChar char="▪"/>
              <a:defRPr sz="2400"/>
            </a:lvl2pPr>
            <a:lvl3pPr>
              <a:defRPr/>
            </a:lvl3pPr>
            <a:lvl4pPr>
              <a:defRPr sz="2400"/>
            </a:lvl4pPr>
            <a:lvl5pPr>
              <a:defRPr/>
            </a:lvl5pPr>
          </a:lstStyle>
          <a:p>
            <a:pPr lvl="0"/>
            <a:r>
              <a:rPr lang="en-US" dirty="0" smtClean="0"/>
              <a:t>Add text</a:t>
            </a:r>
          </a:p>
        </p:txBody>
      </p:sp>
      <p:sp>
        <p:nvSpPr>
          <p:cNvPr id="19" name="Content Placeholder 4"/>
          <p:cNvSpPr>
            <a:spLocks noGrp="1"/>
          </p:cNvSpPr>
          <p:nvPr>
            <p:ph idx="14" hasCustomPrompt="1"/>
          </p:nvPr>
        </p:nvSpPr>
        <p:spPr bwMode="gray">
          <a:xfrm>
            <a:off x="304800" y="1610466"/>
            <a:ext cx="3619498" cy="2171700"/>
          </a:xfrm>
          <a:solidFill>
            <a:schemeClr val="bg1">
              <a:lumMod val="95000"/>
            </a:schemeClr>
          </a:solidFill>
        </p:spPr>
        <p:txBody>
          <a:bodyPr lIns="182880" tIns="301752" rIns="182880">
            <a:normAutofit/>
          </a:bodyPr>
          <a:lstStyle>
            <a:lvl1pPr marL="0" indent="0" algn="ctr">
              <a:buClr>
                <a:schemeClr val="accent3"/>
              </a:buClr>
              <a:buFont typeface="Calibri" panose="020F0502020204030204" pitchFamily="34" charset="0"/>
              <a:buNone/>
              <a:defRPr sz="1800" baseline="0"/>
            </a:lvl1pPr>
            <a:lvl2pPr marL="457200" indent="0">
              <a:buClr>
                <a:schemeClr val="accent3"/>
              </a:buClr>
              <a:buNone/>
              <a:defRPr/>
            </a:lvl2pPr>
            <a:lvl3pPr>
              <a:buClr>
                <a:schemeClr val="accent3"/>
              </a:buClr>
              <a:defRPr/>
            </a:lvl3pPr>
            <a:lvl4pPr>
              <a:buClr>
                <a:schemeClr val="accent3"/>
              </a:buClr>
              <a:defRPr/>
            </a:lvl4pPr>
            <a:lvl5pPr>
              <a:buClr>
                <a:schemeClr val="accent3"/>
              </a:buClr>
              <a:defRPr/>
            </a:lvl5pPr>
          </a:lstStyle>
          <a:p>
            <a:pPr lvl="0"/>
            <a:r>
              <a:rPr lang="en-US" dirty="0" smtClean="0"/>
              <a:t>Click icon to insert picture, etc.</a:t>
            </a:r>
          </a:p>
        </p:txBody>
      </p:sp>
      <p:sp>
        <p:nvSpPr>
          <p:cNvPr id="21" name="Content Placeholder 4"/>
          <p:cNvSpPr>
            <a:spLocks noGrp="1"/>
          </p:cNvSpPr>
          <p:nvPr>
            <p:ph idx="21" hasCustomPrompt="1"/>
          </p:nvPr>
        </p:nvSpPr>
        <p:spPr bwMode="gray">
          <a:xfrm>
            <a:off x="4292239" y="1616997"/>
            <a:ext cx="3619498" cy="2171700"/>
          </a:xfrm>
          <a:solidFill>
            <a:schemeClr val="bg1">
              <a:lumMod val="95000"/>
            </a:schemeClr>
          </a:solidFill>
        </p:spPr>
        <p:txBody>
          <a:bodyPr lIns="182880" tIns="301752" rIns="182880">
            <a:normAutofit/>
          </a:bodyPr>
          <a:lstStyle>
            <a:lvl1pPr marL="0" indent="0" algn="ctr">
              <a:buClr>
                <a:schemeClr val="accent3"/>
              </a:buClr>
              <a:buFont typeface="Calibri" panose="020F0502020204030204" pitchFamily="34" charset="0"/>
              <a:buNone/>
              <a:defRPr sz="1800" baseline="0"/>
            </a:lvl1pPr>
            <a:lvl2pPr marL="457200" indent="0">
              <a:buClr>
                <a:schemeClr val="accent3"/>
              </a:buClr>
              <a:buNone/>
              <a:defRPr/>
            </a:lvl2pPr>
            <a:lvl3pPr>
              <a:buClr>
                <a:schemeClr val="accent3"/>
              </a:buClr>
              <a:defRPr/>
            </a:lvl3pPr>
            <a:lvl4pPr>
              <a:buClr>
                <a:schemeClr val="accent3"/>
              </a:buClr>
              <a:defRPr/>
            </a:lvl4pPr>
            <a:lvl5pPr>
              <a:buClr>
                <a:schemeClr val="accent3"/>
              </a:buClr>
              <a:defRPr/>
            </a:lvl5pPr>
          </a:lstStyle>
          <a:p>
            <a:pPr lvl="0"/>
            <a:r>
              <a:rPr lang="en-US" dirty="0" smtClean="0"/>
              <a:t>Click icon to insert picture, etc.</a:t>
            </a:r>
          </a:p>
        </p:txBody>
      </p:sp>
      <p:sp>
        <p:nvSpPr>
          <p:cNvPr id="22" name="Content Placeholder 4"/>
          <p:cNvSpPr>
            <a:spLocks noGrp="1"/>
          </p:cNvSpPr>
          <p:nvPr>
            <p:ph idx="22" hasCustomPrompt="1"/>
          </p:nvPr>
        </p:nvSpPr>
        <p:spPr bwMode="gray">
          <a:xfrm>
            <a:off x="8272691" y="1610466"/>
            <a:ext cx="3619498" cy="2171700"/>
          </a:xfrm>
          <a:solidFill>
            <a:schemeClr val="bg1">
              <a:lumMod val="95000"/>
            </a:schemeClr>
          </a:solidFill>
        </p:spPr>
        <p:txBody>
          <a:bodyPr lIns="182880" tIns="301752" rIns="182880">
            <a:normAutofit/>
          </a:bodyPr>
          <a:lstStyle>
            <a:lvl1pPr marL="0" indent="0" algn="ctr">
              <a:buClr>
                <a:schemeClr val="accent3"/>
              </a:buClr>
              <a:buFont typeface="Calibri" panose="020F0502020204030204" pitchFamily="34" charset="0"/>
              <a:buNone/>
              <a:defRPr sz="1800" baseline="0"/>
            </a:lvl1pPr>
            <a:lvl2pPr marL="457200" indent="0">
              <a:buClr>
                <a:schemeClr val="accent3"/>
              </a:buClr>
              <a:buNone/>
              <a:defRPr/>
            </a:lvl2pPr>
            <a:lvl3pPr>
              <a:buClr>
                <a:schemeClr val="accent3"/>
              </a:buClr>
              <a:defRPr/>
            </a:lvl3pPr>
            <a:lvl4pPr>
              <a:buClr>
                <a:schemeClr val="accent3"/>
              </a:buClr>
              <a:defRPr/>
            </a:lvl4pPr>
            <a:lvl5pPr>
              <a:buClr>
                <a:schemeClr val="accent3"/>
              </a:buClr>
              <a:defRPr/>
            </a:lvl5pPr>
          </a:lstStyle>
          <a:p>
            <a:pPr lvl="0"/>
            <a:r>
              <a:rPr lang="en-US" dirty="0" smtClean="0"/>
              <a:t>Click icon to insert picture, etc.</a:t>
            </a:r>
          </a:p>
        </p:txBody>
      </p:sp>
      <p:pic>
        <p:nvPicPr>
          <p:cNvPr id="23" name="MDH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2350" y="6399063"/>
            <a:ext cx="1590752" cy="230129"/>
          </a:xfrm>
          <a:prstGeom prst="rect">
            <a:avLst/>
          </a:prstGeom>
        </p:spPr>
      </p:pic>
    </p:spTree>
    <p:extLst>
      <p:ext uri="{BB962C8B-B14F-4D97-AF65-F5344CB8AC3E}">
        <p14:creationId xmlns:p14="http://schemas.microsoft.com/office/powerpoint/2010/main" val="403402845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col / 2 row">
    <p:spTree>
      <p:nvGrpSpPr>
        <p:cNvPr id="1" name=""/>
        <p:cNvGrpSpPr/>
        <p:nvPr/>
      </p:nvGrpSpPr>
      <p:grpSpPr>
        <a:xfrm>
          <a:off x="0" y="0"/>
          <a:ext cx="0" cy="0"/>
          <a:chOff x="0" y="0"/>
          <a:chExt cx="0" cy="0"/>
        </a:xfrm>
      </p:grpSpPr>
      <p:grpSp>
        <p:nvGrpSpPr>
          <p:cNvPr id="2" name="Group 1" descr="&quot;&quot;"/>
          <p:cNvGrpSpPr/>
          <p:nvPr userDrawn="1"/>
        </p:nvGrpSpPr>
        <p:grpSpPr>
          <a:xfrm>
            <a:off x="0" y="-128"/>
            <a:ext cx="12192000" cy="1335409"/>
            <a:chOff x="0" y="-128"/>
            <a:chExt cx="12192000" cy="1335409"/>
          </a:xfrm>
        </p:grpSpPr>
        <p:sp>
          <p:nvSpPr>
            <p:cNvPr id="19" name="Rectangle 1" descr="&quot;&quot;"/>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1" name="Rectangle 16" descr="&quot;&quot;"/>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15" name="Title 2"/>
          <p:cNvSpPr>
            <a:spLocks noGrp="1"/>
          </p:cNvSpPr>
          <p:nvPr>
            <p:ph type="title" hasCustomPrompt="1"/>
          </p:nvPr>
        </p:nvSpPr>
        <p:spPr bwMode="white">
          <a:xfrm>
            <a:off x="-3048" y="-1"/>
            <a:ext cx="11890248" cy="1216025"/>
          </a:xfrm>
          <a:noFill/>
          <a:ln>
            <a:noFill/>
          </a:ln>
        </p:spPr>
        <p:txBody>
          <a:bodyPr lIns="0" rIns="0">
            <a:normAutofit/>
          </a:bodyPr>
          <a:lstStyle>
            <a:lvl1pPr algn="r">
              <a:defRPr sz="3600">
                <a:solidFill>
                  <a:schemeClr val="bg1"/>
                </a:solidFill>
              </a:defRPr>
            </a:lvl1pPr>
          </a:lstStyle>
          <a:p>
            <a:r>
              <a:rPr lang="en-US" dirty="0" smtClean="0"/>
              <a:t>Slide title – 4 col / 2 row</a:t>
            </a:r>
            <a:endParaRPr lang="en-US" dirty="0"/>
          </a:p>
        </p:txBody>
      </p:sp>
      <p:sp>
        <p:nvSpPr>
          <p:cNvPr id="17" name="Text Placeholder 4"/>
          <p:cNvSpPr>
            <a:spLocks noGrp="1"/>
          </p:cNvSpPr>
          <p:nvPr>
            <p:ph type="body" sz="quarter" idx="15" hasCustomPrompt="1"/>
          </p:nvPr>
        </p:nvSpPr>
        <p:spPr bwMode="black">
          <a:xfrm>
            <a:off x="304801" y="4000500"/>
            <a:ext cx="2705099" cy="2171700"/>
          </a:xfrm>
        </p:spPr>
        <p:txBody>
          <a:bodyPr>
            <a:normAutofit/>
          </a:bodyPr>
          <a:lstStyle>
            <a:lvl1pPr marL="342900" indent="-342900" algn="l">
              <a:lnSpc>
                <a:spcPct val="100000"/>
              </a:lnSpc>
              <a:spcBef>
                <a:spcPts val="0"/>
              </a:spcBef>
              <a:buFont typeface="Calibri" panose="020F0502020204030204" pitchFamily="34" charset="0"/>
              <a:buChar char="▪"/>
              <a:defRPr sz="2400" b="0">
                <a:solidFill>
                  <a:schemeClr val="tx2"/>
                </a:solidFill>
              </a:defRPr>
            </a:lvl1pPr>
            <a:lvl2pPr>
              <a:defRPr sz="2000"/>
            </a:lvl2pPr>
            <a:lvl3pPr>
              <a:defRPr sz="1800"/>
            </a:lvl3pPr>
            <a:lvl4pPr>
              <a:defRPr sz="1800"/>
            </a:lvl4pPr>
          </a:lstStyle>
          <a:p>
            <a:pPr lvl="0"/>
            <a:r>
              <a:rPr lang="en-US" dirty="0" smtClean="0"/>
              <a:t>Add text</a:t>
            </a:r>
          </a:p>
        </p:txBody>
      </p:sp>
      <p:sp>
        <p:nvSpPr>
          <p:cNvPr id="26" name="Slide Number Placeholder 13"/>
          <p:cNvSpPr>
            <a:spLocks noGrp="1"/>
          </p:cNvSpPr>
          <p:nvPr>
            <p:ph type="sldNum" sz="quarter" idx="12"/>
          </p:nvPr>
        </p:nvSpPr>
        <p:spPr bwMode="black">
          <a:xfrm>
            <a:off x="10423697" y="6356350"/>
            <a:ext cx="1462668" cy="365125"/>
          </a:xfrm>
        </p:spPr>
        <p:txBody>
          <a:bodyPr/>
          <a:lstStyle/>
          <a:p>
            <a:fld id="{48F63A3B-78C7-47BE-AE5E-E10140E04643}" type="slidenum">
              <a:rPr lang="en-US" smtClean="0"/>
              <a:t>‹#›</a:t>
            </a:fld>
            <a:endParaRPr lang="en-US" dirty="0"/>
          </a:p>
        </p:txBody>
      </p:sp>
      <p:sp>
        <p:nvSpPr>
          <p:cNvPr id="24" name="Text Placeholder 4"/>
          <p:cNvSpPr>
            <a:spLocks noGrp="1"/>
          </p:cNvSpPr>
          <p:nvPr>
            <p:ph type="body" sz="quarter" idx="21" hasCustomPrompt="1"/>
          </p:nvPr>
        </p:nvSpPr>
        <p:spPr bwMode="black">
          <a:xfrm>
            <a:off x="3281232" y="4011183"/>
            <a:ext cx="2662370" cy="2171700"/>
          </a:xfrm>
        </p:spPr>
        <p:txBody>
          <a:bodyPr>
            <a:normAutofit/>
          </a:bodyPr>
          <a:lstStyle>
            <a:lvl1pPr marL="342900" indent="-342900" algn="l">
              <a:lnSpc>
                <a:spcPct val="100000"/>
              </a:lnSpc>
              <a:spcBef>
                <a:spcPts val="0"/>
              </a:spcBef>
              <a:buFont typeface="Calibri" panose="020F0502020204030204" pitchFamily="34" charset="0"/>
              <a:buChar char="▪"/>
              <a:defRPr sz="2400" b="0">
                <a:solidFill>
                  <a:schemeClr val="tx2"/>
                </a:solidFill>
              </a:defRPr>
            </a:lvl1pPr>
            <a:lvl2pPr>
              <a:defRPr sz="2000"/>
            </a:lvl2pPr>
            <a:lvl3pPr>
              <a:defRPr sz="1800"/>
            </a:lvl3pPr>
            <a:lvl4pPr>
              <a:defRPr sz="1800"/>
            </a:lvl4pPr>
          </a:lstStyle>
          <a:p>
            <a:pPr lvl="0"/>
            <a:r>
              <a:rPr lang="en-US" dirty="0" smtClean="0"/>
              <a:t>Add text</a:t>
            </a:r>
          </a:p>
        </p:txBody>
      </p:sp>
      <p:sp>
        <p:nvSpPr>
          <p:cNvPr id="25" name="Text Placeholder 4"/>
          <p:cNvSpPr>
            <a:spLocks noGrp="1"/>
          </p:cNvSpPr>
          <p:nvPr>
            <p:ph type="body" sz="quarter" idx="22" hasCustomPrompt="1"/>
          </p:nvPr>
        </p:nvSpPr>
        <p:spPr bwMode="black">
          <a:xfrm>
            <a:off x="6248400" y="4000500"/>
            <a:ext cx="2667000" cy="2171700"/>
          </a:xfrm>
        </p:spPr>
        <p:txBody>
          <a:bodyPr>
            <a:normAutofit/>
          </a:bodyPr>
          <a:lstStyle>
            <a:lvl1pPr marL="342900" indent="-342900" algn="l">
              <a:lnSpc>
                <a:spcPct val="100000"/>
              </a:lnSpc>
              <a:spcBef>
                <a:spcPts val="0"/>
              </a:spcBef>
              <a:buFont typeface="Calibri" panose="020F0502020204030204" pitchFamily="34" charset="0"/>
              <a:buChar char="▪"/>
              <a:defRPr sz="2400" b="0">
                <a:solidFill>
                  <a:schemeClr val="tx2"/>
                </a:solidFill>
              </a:defRPr>
            </a:lvl1pPr>
            <a:lvl2pPr>
              <a:defRPr sz="2000"/>
            </a:lvl2pPr>
            <a:lvl3pPr>
              <a:defRPr sz="1800"/>
            </a:lvl3pPr>
            <a:lvl4pPr>
              <a:defRPr sz="1800"/>
            </a:lvl4pPr>
          </a:lstStyle>
          <a:p>
            <a:pPr lvl="0"/>
            <a:r>
              <a:rPr lang="en-US" dirty="0" smtClean="0"/>
              <a:t>Add text</a:t>
            </a:r>
          </a:p>
        </p:txBody>
      </p:sp>
      <p:sp>
        <p:nvSpPr>
          <p:cNvPr id="28" name="Text Placeholder 4"/>
          <p:cNvSpPr>
            <a:spLocks noGrp="1"/>
          </p:cNvSpPr>
          <p:nvPr>
            <p:ph type="body" sz="quarter" idx="23" hasCustomPrompt="1"/>
          </p:nvPr>
        </p:nvSpPr>
        <p:spPr bwMode="black">
          <a:xfrm>
            <a:off x="9195107" y="4011183"/>
            <a:ext cx="2692093" cy="2171700"/>
          </a:xfrm>
        </p:spPr>
        <p:txBody>
          <a:bodyPr>
            <a:normAutofit/>
          </a:bodyPr>
          <a:lstStyle>
            <a:lvl1pPr marL="342900" indent="-342900" algn="l">
              <a:lnSpc>
                <a:spcPct val="100000"/>
              </a:lnSpc>
              <a:spcBef>
                <a:spcPts val="0"/>
              </a:spcBef>
              <a:buFont typeface="Calibri" panose="020F0502020204030204" pitchFamily="34" charset="0"/>
              <a:buChar char="▪"/>
              <a:defRPr sz="2400" b="0">
                <a:solidFill>
                  <a:schemeClr val="tx2"/>
                </a:solidFill>
              </a:defRPr>
            </a:lvl1pPr>
            <a:lvl2pPr>
              <a:defRPr sz="2000"/>
            </a:lvl2pPr>
            <a:lvl3pPr>
              <a:defRPr sz="1800"/>
            </a:lvl3pPr>
            <a:lvl4pPr>
              <a:defRPr sz="1800"/>
            </a:lvl4pPr>
          </a:lstStyle>
          <a:p>
            <a:pPr lvl="0"/>
            <a:r>
              <a:rPr lang="en-US" dirty="0" smtClean="0"/>
              <a:t>Add text</a:t>
            </a:r>
          </a:p>
        </p:txBody>
      </p:sp>
      <p:sp>
        <p:nvSpPr>
          <p:cNvPr id="27" name="Content Placeholder 4"/>
          <p:cNvSpPr>
            <a:spLocks noGrp="1"/>
          </p:cNvSpPr>
          <p:nvPr>
            <p:ph idx="14" hasCustomPrompt="1"/>
          </p:nvPr>
        </p:nvSpPr>
        <p:spPr bwMode="gray">
          <a:xfrm>
            <a:off x="304800" y="1610466"/>
            <a:ext cx="2705100" cy="2171700"/>
          </a:xfrm>
          <a:solidFill>
            <a:schemeClr val="bg1">
              <a:lumMod val="95000"/>
            </a:schemeClr>
          </a:solidFill>
        </p:spPr>
        <p:txBody>
          <a:bodyPr lIns="182880" tIns="301752" rIns="182880">
            <a:normAutofit/>
          </a:bodyPr>
          <a:lstStyle>
            <a:lvl1pPr marL="0" indent="0" algn="ctr">
              <a:buClr>
                <a:schemeClr val="accent3"/>
              </a:buClr>
              <a:buFont typeface="Calibri" panose="020F0502020204030204" pitchFamily="34" charset="0"/>
              <a:buNone/>
              <a:defRPr sz="1800" baseline="0"/>
            </a:lvl1pPr>
            <a:lvl2pPr marL="457200" indent="0">
              <a:buClr>
                <a:schemeClr val="accent3"/>
              </a:buClr>
              <a:buNone/>
              <a:defRPr/>
            </a:lvl2pPr>
            <a:lvl3pPr>
              <a:buClr>
                <a:schemeClr val="accent3"/>
              </a:buClr>
              <a:defRPr/>
            </a:lvl3pPr>
            <a:lvl4pPr>
              <a:buClr>
                <a:schemeClr val="accent3"/>
              </a:buClr>
              <a:defRPr/>
            </a:lvl4pPr>
            <a:lvl5pPr>
              <a:buClr>
                <a:schemeClr val="accent3"/>
              </a:buClr>
              <a:defRPr/>
            </a:lvl5pPr>
          </a:lstStyle>
          <a:p>
            <a:pPr lvl="0"/>
            <a:r>
              <a:rPr lang="en-US" dirty="0" smtClean="0"/>
              <a:t>Click icon to insert picture, etc.</a:t>
            </a:r>
          </a:p>
        </p:txBody>
      </p:sp>
      <p:sp>
        <p:nvSpPr>
          <p:cNvPr id="29" name="Content Placeholder 4"/>
          <p:cNvSpPr>
            <a:spLocks noGrp="1"/>
          </p:cNvSpPr>
          <p:nvPr>
            <p:ph idx="24" hasCustomPrompt="1"/>
          </p:nvPr>
        </p:nvSpPr>
        <p:spPr bwMode="gray">
          <a:xfrm>
            <a:off x="3281232" y="1610466"/>
            <a:ext cx="2662370" cy="2171700"/>
          </a:xfrm>
          <a:solidFill>
            <a:schemeClr val="bg1">
              <a:lumMod val="95000"/>
            </a:schemeClr>
          </a:solidFill>
        </p:spPr>
        <p:txBody>
          <a:bodyPr lIns="182880" tIns="301752" rIns="182880">
            <a:normAutofit/>
          </a:bodyPr>
          <a:lstStyle>
            <a:lvl1pPr marL="0" indent="0" algn="ctr">
              <a:buClr>
                <a:schemeClr val="accent3"/>
              </a:buClr>
              <a:buFont typeface="Calibri" panose="020F0502020204030204" pitchFamily="34" charset="0"/>
              <a:buNone/>
              <a:defRPr sz="1800" baseline="0"/>
            </a:lvl1pPr>
            <a:lvl2pPr marL="457200" indent="0">
              <a:buClr>
                <a:schemeClr val="accent3"/>
              </a:buClr>
              <a:buNone/>
              <a:defRPr/>
            </a:lvl2pPr>
            <a:lvl3pPr>
              <a:buClr>
                <a:schemeClr val="accent3"/>
              </a:buClr>
              <a:defRPr/>
            </a:lvl3pPr>
            <a:lvl4pPr>
              <a:buClr>
                <a:schemeClr val="accent3"/>
              </a:buClr>
              <a:defRPr/>
            </a:lvl4pPr>
            <a:lvl5pPr>
              <a:buClr>
                <a:schemeClr val="accent3"/>
              </a:buClr>
              <a:defRPr/>
            </a:lvl5pPr>
          </a:lstStyle>
          <a:p>
            <a:pPr lvl="0"/>
            <a:r>
              <a:rPr lang="en-US" dirty="0" smtClean="0"/>
              <a:t>Click icon to insert picture, etc.</a:t>
            </a:r>
          </a:p>
        </p:txBody>
      </p:sp>
      <p:sp>
        <p:nvSpPr>
          <p:cNvPr id="30" name="Content Placeholder 4"/>
          <p:cNvSpPr>
            <a:spLocks noGrp="1"/>
          </p:cNvSpPr>
          <p:nvPr>
            <p:ph idx="25" hasCustomPrompt="1"/>
          </p:nvPr>
        </p:nvSpPr>
        <p:spPr bwMode="gray">
          <a:xfrm>
            <a:off x="6248400" y="1610466"/>
            <a:ext cx="2667000" cy="2171700"/>
          </a:xfrm>
          <a:solidFill>
            <a:schemeClr val="bg1">
              <a:lumMod val="95000"/>
            </a:schemeClr>
          </a:solidFill>
        </p:spPr>
        <p:txBody>
          <a:bodyPr lIns="182880" tIns="301752" rIns="182880">
            <a:normAutofit/>
          </a:bodyPr>
          <a:lstStyle>
            <a:lvl1pPr marL="0" indent="0" algn="ctr">
              <a:buClr>
                <a:schemeClr val="accent3"/>
              </a:buClr>
              <a:buFont typeface="Calibri" panose="020F0502020204030204" pitchFamily="34" charset="0"/>
              <a:buNone/>
              <a:defRPr sz="1800" baseline="0"/>
            </a:lvl1pPr>
            <a:lvl2pPr marL="457200" indent="0">
              <a:buClr>
                <a:schemeClr val="accent3"/>
              </a:buClr>
              <a:buNone/>
              <a:defRPr/>
            </a:lvl2pPr>
            <a:lvl3pPr>
              <a:buClr>
                <a:schemeClr val="accent3"/>
              </a:buClr>
              <a:defRPr/>
            </a:lvl3pPr>
            <a:lvl4pPr>
              <a:buClr>
                <a:schemeClr val="accent3"/>
              </a:buClr>
              <a:defRPr/>
            </a:lvl4pPr>
            <a:lvl5pPr>
              <a:buClr>
                <a:schemeClr val="accent3"/>
              </a:buClr>
              <a:defRPr/>
            </a:lvl5pPr>
          </a:lstStyle>
          <a:p>
            <a:pPr lvl="0"/>
            <a:r>
              <a:rPr lang="en-US" dirty="0" smtClean="0"/>
              <a:t>Click icon to insert picture, etc.</a:t>
            </a:r>
          </a:p>
        </p:txBody>
      </p:sp>
      <p:sp>
        <p:nvSpPr>
          <p:cNvPr id="31" name="Content Placeholder 4"/>
          <p:cNvSpPr>
            <a:spLocks noGrp="1"/>
          </p:cNvSpPr>
          <p:nvPr>
            <p:ph idx="26" hasCustomPrompt="1"/>
          </p:nvPr>
        </p:nvSpPr>
        <p:spPr bwMode="gray">
          <a:xfrm>
            <a:off x="9182099" y="1610466"/>
            <a:ext cx="2705101" cy="2171700"/>
          </a:xfrm>
          <a:solidFill>
            <a:schemeClr val="bg1">
              <a:lumMod val="95000"/>
            </a:schemeClr>
          </a:solidFill>
        </p:spPr>
        <p:txBody>
          <a:bodyPr lIns="182880" tIns="301752" rIns="182880">
            <a:normAutofit/>
          </a:bodyPr>
          <a:lstStyle>
            <a:lvl1pPr marL="0" indent="0" algn="ctr">
              <a:buClr>
                <a:schemeClr val="accent3"/>
              </a:buClr>
              <a:buFont typeface="Calibri" panose="020F0502020204030204" pitchFamily="34" charset="0"/>
              <a:buNone/>
              <a:defRPr sz="1800" baseline="0"/>
            </a:lvl1pPr>
            <a:lvl2pPr marL="457200" indent="0">
              <a:buClr>
                <a:schemeClr val="accent3"/>
              </a:buClr>
              <a:buNone/>
              <a:defRPr/>
            </a:lvl2pPr>
            <a:lvl3pPr>
              <a:buClr>
                <a:schemeClr val="accent3"/>
              </a:buClr>
              <a:defRPr/>
            </a:lvl3pPr>
            <a:lvl4pPr>
              <a:buClr>
                <a:schemeClr val="accent3"/>
              </a:buClr>
              <a:defRPr/>
            </a:lvl4pPr>
            <a:lvl5pPr>
              <a:buClr>
                <a:schemeClr val="accent3"/>
              </a:buClr>
              <a:defRPr/>
            </a:lvl5pPr>
          </a:lstStyle>
          <a:p>
            <a:pPr lvl="0"/>
            <a:r>
              <a:rPr lang="en-US" dirty="0" smtClean="0"/>
              <a:t>Click icon to insert picture, etc.</a:t>
            </a:r>
          </a:p>
        </p:txBody>
      </p:sp>
      <p:pic>
        <p:nvPicPr>
          <p:cNvPr id="32" name="MDH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2350" y="6399063"/>
            <a:ext cx="1590752" cy="230129"/>
          </a:xfrm>
          <a:prstGeom prst="rect">
            <a:avLst/>
          </a:prstGeom>
        </p:spPr>
      </p:pic>
    </p:spTree>
    <p:extLst>
      <p:ext uri="{BB962C8B-B14F-4D97-AF65-F5344CB8AC3E}">
        <p14:creationId xmlns:p14="http://schemas.microsoft.com/office/powerpoint/2010/main" val="1249488019"/>
      </p:ext>
    </p:extLst>
  </p:cSld>
  <p:clrMapOvr>
    <a:masterClrMapping/>
  </p:clrMapOvr>
  <p:timing>
    <p:tnLst>
      <p:par>
        <p:cTn id="1" dur="indefinite" restart="never" nodeType="tmRoot"/>
      </p:par>
    </p:tnLst>
  </p:timing>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 col / 2 row">
    <p:bg bwMode="auto">
      <p:bgPr>
        <a:solidFill>
          <a:schemeClr val="bg1"/>
        </a:solidFill>
        <a:effectLst/>
      </p:bgPr>
    </p:bg>
    <p:spTree>
      <p:nvGrpSpPr>
        <p:cNvPr id="1" name=""/>
        <p:cNvGrpSpPr/>
        <p:nvPr/>
      </p:nvGrpSpPr>
      <p:grpSpPr>
        <a:xfrm>
          <a:off x="0" y="0"/>
          <a:ext cx="0" cy="0"/>
          <a:chOff x="0" y="0"/>
          <a:chExt cx="0" cy="0"/>
        </a:xfrm>
      </p:grpSpPr>
      <p:grpSp>
        <p:nvGrpSpPr>
          <p:cNvPr id="2" name="Group 1" descr="&quot;&quot;"/>
          <p:cNvGrpSpPr/>
          <p:nvPr userDrawn="1"/>
        </p:nvGrpSpPr>
        <p:grpSpPr>
          <a:xfrm>
            <a:off x="0" y="-128"/>
            <a:ext cx="12192000" cy="1335409"/>
            <a:chOff x="0" y="-128"/>
            <a:chExt cx="12192000" cy="1335409"/>
          </a:xfrm>
        </p:grpSpPr>
        <p:sp>
          <p:nvSpPr>
            <p:cNvPr id="13" name="Rectangle 1" descr="&quot;&quot;"/>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8" name="Rectangle 16" descr="&quot;&quot;"/>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14" name="Title 2"/>
          <p:cNvSpPr>
            <a:spLocks noGrp="1"/>
          </p:cNvSpPr>
          <p:nvPr>
            <p:ph type="title" hasCustomPrompt="1"/>
          </p:nvPr>
        </p:nvSpPr>
        <p:spPr bwMode="white">
          <a:xfrm>
            <a:off x="1" y="-1"/>
            <a:ext cx="11879080" cy="1216025"/>
          </a:xfrm>
          <a:noFill/>
        </p:spPr>
        <p:txBody>
          <a:bodyPr lIns="0" rIns="0">
            <a:normAutofit/>
          </a:bodyPr>
          <a:lstStyle>
            <a:lvl1pPr algn="r">
              <a:defRPr sz="3600">
                <a:solidFill>
                  <a:schemeClr val="bg1"/>
                </a:solidFill>
              </a:defRPr>
            </a:lvl1pPr>
          </a:lstStyle>
          <a:p>
            <a:r>
              <a:rPr lang="en-US" dirty="0" smtClean="0"/>
              <a:t>Slide title – 5 col / 2 row</a:t>
            </a:r>
            <a:endParaRPr lang="en-US" dirty="0"/>
          </a:p>
        </p:txBody>
      </p:sp>
      <p:sp>
        <p:nvSpPr>
          <p:cNvPr id="27" name="Slide Number Placeholder 15"/>
          <p:cNvSpPr>
            <a:spLocks noGrp="1"/>
          </p:cNvSpPr>
          <p:nvPr>
            <p:ph type="sldNum" sz="quarter" idx="12"/>
          </p:nvPr>
        </p:nvSpPr>
        <p:spPr bwMode="black">
          <a:xfrm>
            <a:off x="10420972" y="6356350"/>
            <a:ext cx="1462668" cy="365125"/>
          </a:xfrm>
        </p:spPr>
        <p:txBody>
          <a:bodyPr/>
          <a:lstStyle/>
          <a:p>
            <a:fld id="{48F63A3B-78C7-47BE-AE5E-E10140E04643}" type="slidenum">
              <a:rPr lang="en-US" smtClean="0"/>
              <a:t>‹#›</a:t>
            </a:fld>
            <a:endParaRPr lang="en-US" dirty="0"/>
          </a:p>
        </p:txBody>
      </p:sp>
      <p:sp>
        <p:nvSpPr>
          <p:cNvPr id="29" name="Text Placeholder 4"/>
          <p:cNvSpPr>
            <a:spLocks noGrp="1"/>
          </p:cNvSpPr>
          <p:nvPr>
            <p:ph type="body" sz="quarter" idx="36" hasCustomPrompt="1"/>
          </p:nvPr>
        </p:nvSpPr>
        <p:spPr bwMode="black">
          <a:xfrm>
            <a:off x="304801" y="4000500"/>
            <a:ext cx="2072543" cy="2171700"/>
          </a:xfrm>
        </p:spPr>
        <p:txBody>
          <a:bodyPr>
            <a:normAutofit/>
          </a:bodyPr>
          <a:lstStyle>
            <a:lvl1pPr marL="342900" indent="-342900" algn="l">
              <a:lnSpc>
                <a:spcPct val="100000"/>
              </a:lnSpc>
              <a:spcBef>
                <a:spcPts val="0"/>
              </a:spcBef>
              <a:buFont typeface="Calibri" panose="020F0502020204030204" pitchFamily="34" charset="0"/>
              <a:buChar char="▪"/>
              <a:defRPr sz="2400" b="0">
                <a:solidFill>
                  <a:schemeClr val="tx2"/>
                </a:solidFill>
              </a:defRPr>
            </a:lvl1pPr>
            <a:lvl2pPr marL="365760" indent="0">
              <a:buNone/>
              <a:defRPr sz="2000"/>
            </a:lvl2pPr>
            <a:lvl3pPr>
              <a:defRPr sz="1800"/>
            </a:lvl3pPr>
            <a:lvl4pPr>
              <a:defRPr sz="1800"/>
            </a:lvl4pPr>
          </a:lstStyle>
          <a:p>
            <a:pPr lvl="0"/>
            <a:r>
              <a:rPr lang="en-US" dirty="0" smtClean="0"/>
              <a:t>Add text</a:t>
            </a:r>
          </a:p>
        </p:txBody>
      </p:sp>
      <p:sp>
        <p:nvSpPr>
          <p:cNvPr id="30" name="Text Placeholder 4"/>
          <p:cNvSpPr>
            <a:spLocks noGrp="1"/>
          </p:cNvSpPr>
          <p:nvPr>
            <p:ph type="body" sz="quarter" idx="37" hasCustomPrompt="1"/>
          </p:nvPr>
        </p:nvSpPr>
        <p:spPr bwMode="black">
          <a:xfrm>
            <a:off x="2676908" y="4000500"/>
            <a:ext cx="2072543" cy="2171700"/>
          </a:xfrm>
        </p:spPr>
        <p:txBody>
          <a:bodyPr>
            <a:normAutofit/>
          </a:bodyPr>
          <a:lstStyle>
            <a:lvl1pPr marL="342900" indent="-342900" algn="l">
              <a:lnSpc>
                <a:spcPct val="100000"/>
              </a:lnSpc>
              <a:spcBef>
                <a:spcPts val="0"/>
              </a:spcBef>
              <a:buFont typeface="Calibri" panose="020F0502020204030204" pitchFamily="34" charset="0"/>
              <a:buChar char="▪"/>
              <a:defRPr sz="2400" b="0">
                <a:solidFill>
                  <a:schemeClr val="tx2"/>
                </a:solidFill>
              </a:defRPr>
            </a:lvl1pPr>
            <a:lvl2pPr>
              <a:defRPr sz="2000"/>
            </a:lvl2pPr>
            <a:lvl3pPr>
              <a:defRPr sz="1800"/>
            </a:lvl3pPr>
            <a:lvl4pPr>
              <a:defRPr sz="1800"/>
            </a:lvl4pPr>
          </a:lstStyle>
          <a:p>
            <a:pPr lvl="0"/>
            <a:r>
              <a:rPr lang="en-US" dirty="0" smtClean="0"/>
              <a:t>Add text</a:t>
            </a:r>
          </a:p>
        </p:txBody>
      </p:sp>
      <p:sp>
        <p:nvSpPr>
          <p:cNvPr id="31" name="Text Placeholder 4"/>
          <p:cNvSpPr>
            <a:spLocks noGrp="1"/>
          </p:cNvSpPr>
          <p:nvPr>
            <p:ph type="body" sz="quarter" idx="38" hasCustomPrompt="1"/>
          </p:nvPr>
        </p:nvSpPr>
        <p:spPr bwMode="black">
          <a:xfrm>
            <a:off x="5058204" y="4011184"/>
            <a:ext cx="2072543" cy="2171700"/>
          </a:xfrm>
        </p:spPr>
        <p:txBody>
          <a:bodyPr>
            <a:normAutofit/>
          </a:bodyPr>
          <a:lstStyle>
            <a:lvl1pPr marL="342900" indent="-342900" algn="l">
              <a:lnSpc>
                <a:spcPct val="100000"/>
              </a:lnSpc>
              <a:spcBef>
                <a:spcPts val="0"/>
              </a:spcBef>
              <a:buFont typeface="Calibri" panose="020F0502020204030204" pitchFamily="34" charset="0"/>
              <a:buChar char="▪"/>
              <a:defRPr sz="2400" b="0">
                <a:solidFill>
                  <a:schemeClr val="tx2"/>
                </a:solidFill>
              </a:defRPr>
            </a:lvl1pPr>
            <a:lvl2pPr>
              <a:defRPr sz="2000"/>
            </a:lvl2pPr>
            <a:lvl3pPr>
              <a:defRPr sz="1800"/>
            </a:lvl3pPr>
            <a:lvl4pPr>
              <a:defRPr sz="1800"/>
            </a:lvl4pPr>
          </a:lstStyle>
          <a:p>
            <a:pPr lvl="0"/>
            <a:r>
              <a:rPr lang="en-US" dirty="0" smtClean="0"/>
              <a:t>Add text</a:t>
            </a:r>
          </a:p>
        </p:txBody>
      </p:sp>
      <p:sp>
        <p:nvSpPr>
          <p:cNvPr id="32" name="Text Placeholder 4"/>
          <p:cNvSpPr>
            <a:spLocks noGrp="1"/>
          </p:cNvSpPr>
          <p:nvPr>
            <p:ph type="body" sz="quarter" idx="39" hasCustomPrompt="1"/>
          </p:nvPr>
        </p:nvSpPr>
        <p:spPr bwMode="black">
          <a:xfrm>
            <a:off x="7434432" y="4011184"/>
            <a:ext cx="2088778" cy="2171700"/>
          </a:xfrm>
        </p:spPr>
        <p:txBody>
          <a:bodyPr>
            <a:normAutofit/>
          </a:bodyPr>
          <a:lstStyle>
            <a:lvl1pPr marL="342900" indent="-342900" algn="l">
              <a:lnSpc>
                <a:spcPct val="100000"/>
              </a:lnSpc>
              <a:spcBef>
                <a:spcPts val="0"/>
              </a:spcBef>
              <a:buFont typeface="Calibri" panose="020F0502020204030204" pitchFamily="34" charset="0"/>
              <a:buChar char="▪"/>
              <a:defRPr sz="2400" b="0">
                <a:solidFill>
                  <a:schemeClr val="tx2"/>
                </a:solidFill>
              </a:defRPr>
            </a:lvl1pPr>
            <a:lvl2pPr>
              <a:defRPr sz="2000"/>
            </a:lvl2pPr>
            <a:lvl3pPr>
              <a:defRPr sz="1800"/>
            </a:lvl3pPr>
            <a:lvl4pPr>
              <a:defRPr sz="1800"/>
            </a:lvl4pPr>
          </a:lstStyle>
          <a:p>
            <a:pPr lvl="0"/>
            <a:r>
              <a:rPr lang="en-US" dirty="0" smtClean="0"/>
              <a:t>Add text</a:t>
            </a:r>
          </a:p>
        </p:txBody>
      </p:sp>
      <p:sp>
        <p:nvSpPr>
          <p:cNvPr id="33" name="Text Placeholder 4"/>
          <p:cNvSpPr>
            <a:spLocks noGrp="1"/>
          </p:cNvSpPr>
          <p:nvPr>
            <p:ph type="body" sz="quarter" idx="40" hasCustomPrompt="1"/>
          </p:nvPr>
        </p:nvSpPr>
        <p:spPr bwMode="black">
          <a:xfrm>
            <a:off x="9806538" y="4011178"/>
            <a:ext cx="2072543" cy="2171700"/>
          </a:xfrm>
        </p:spPr>
        <p:txBody>
          <a:bodyPr>
            <a:normAutofit/>
          </a:bodyPr>
          <a:lstStyle>
            <a:lvl1pPr marL="342900" indent="-342900" algn="l">
              <a:lnSpc>
                <a:spcPct val="100000"/>
              </a:lnSpc>
              <a:spcBef>
                <a:spcPts val="0"/>
              </a:spcBef>
              <a:buFont typeface="Calibri" panose="020F0502020204030204" pitchFamily="34" charset="0"/>
              <a:buChar char="▪"/>
              <a:defRPr sz="2400" b="0">
                <a:solidFill>
                  <a:schemeClr val="tx2"/>
                </a:solidFill>
              </a:defRPr>
            </a:lvl1pPr>
            <a:lvl2pPr>
              <a:defRPr sz="2000"/>
            </a:lvl2pPr>
            <a:lvl3pPr>
              <a:defRPr sz="1800"/>
            </a:lvl3pPr>
            <a:lvl4pPr>
              <a:defRPr sz="1800"/>
            </a:lvl4pPr>
          </a:lstStyle>
          <a:p>
            <a:pPr lvl="0"/>
            <a:r>
              <a:rPr lang="en-US" dirty="0" smtClean="0"/>
              <a:t>Add text</a:t>
            </a:r>
          </a:p>
        </p:txBody>
      </p:sp>
      <p:sp>
        <p:nvSpPr>
          <p:cNvPr id="21" name="Content Placeholder 4"/>
          <p:cNvSpPr>
            <a:spLocks noGrp="1"/>
          </p:cNvSpPr>
          <p:nvPr>
            <p:ph idx="14" hasCustomPrompt="1"/>
          </p:nvPr>
        </p:nvSpPr>
        <p:spPr bwMode="gray">
          <a:xfrm>
            <a:off x="315210" y="1600200"/>
            <a:ext cx="2072543" cy="2171700"/>
          </a:xfrm>
          <a:solidFill>
            <a:schemeClr val="bg1">
              <a:lumMod val="95000"/>
            </a:schemeClr>
          </a:solidFill>
        </p:spPr>
        <p:txBody>
          <a:bodyPr lIns="182880" tIns="301752" rIns="182880">
            <a:normAutofit/>
          </a:bodyPr>
          <a:lstStyle>
            <a:lvl1pPr marL="0" indent="0" algn="ctr">
              <a:buClr>
                <a:schemeClr val="accent3"/>
              </a:buClr>
              <a:buFont typeface="Calibri" panose="020F0502020204030204" pitchFamily="34" charset="0"/>
              <a:buNone/>
              <a:defRPr sz="1800" baseline="0"/>
            </a:lvl1pPr>
            <a:lvl2pPr marL="457200" indent="0">
              <a:buClr>
                <a:schemeClr val="accent3"/>
              </a:buClr>
              <a:buNone/>
              <a:defRPr/>
            </a:lvl2pPr>
            <a:lvl3pPr>
              <a:buClr>
                <a:schemeClr val="accent3"/>
              </a:buClr>
              <a:defRPr/>
            </a:lvl3pPr>
            <a:lvl4pPr>
              <a:buClr>
                <a:schemeClr val="accent3"/>
              </a:buClr>
              <a:defRPr/>
            </a:lvl4pPr>
            <a:lvl5pPr>
              <a:buClr>
                <a:schemeClr val="accent3"/>
              </a:buClr>
              <a:defRPr/>
            </a:lvl5pPr>
          </a:lstStyle>
          <a:p>
            <a:pPr lvl="0"/>
            <a:r>
              <a:rPr lang="en-US" dirty="0" smtClean="0"/>
              <a:t>Click icon to insert picture, etc.</a:t>
            </a:r>
          </a:p>
        </p:txBody>
      </p:sp>
      <p:sp>
        <p:nvSpPr>
          <p:cNvPr id="22" name="Content Placeholder 4"/>
          <p:cNvSpPr>
            <a:spLocks noGrp="1"/>
          </p:cNvSpPr>
          <p:nvPr>
            <p:ph idx="41" hasCustomPrompt="1"/>
          </p:nvPr>
        </p:nvSpPr>
        <p:spPr bwMode="gray">
          <a:xfrm>
            <a:off x="2681976" y="1603072"/>
            <a:ext cx="2072543" cy="2171700"/>
          </a:xfrm>
          <a:solidFill>
            <a:schemeClr val="bg1">
              <a:lumMod val="95000"/>
            </a:schemeClr>
          </a:solidFill>
        </p:spPr>
        <p:txBody>
          <a:bodyPr lIns="182880" tIns="301752" rIns="182880">
            <a:normAutofit/>
          </a:bodyPr>
          <a:lstStyle>
            <a:lvl1pPr marL="0" indent="0" algn="ctr">
              <a:buClr>
                <a:schemeClr val="accent3"/>
              </a:buClr>
              <a:buFont typeface="Calibri" panose="020F0502020204030204" pitchFamily="34" charset="0"/>
              <a:buNone/>
              <a:defRPr sz="1800" baseline="0"/>
            </a:lvl1pPr>
            <a:lvl2pPr marL="457200" indent="0">
              <a:buClr>
                <a:schemeClr val="accent3"/>
              </a:buClr>
              <a:buNone/>
              <a:defRPr/>
            </a:lvl2pPr>
            <a:lvl3pPr>
              <a:buClr>
                <a:schemeClr val="accent3"/>
              </a:buClr>
              <a:defRPr/>
            </a:lvl3pPr>
            <a:lvl4pPr>
              <a:buClr>
                <a:schemeClr val="accent3"/>
              </a:buClr>
              <a:defRPr/>
            </a:lvl4pPr>
            <a:lvl5pPr>
              <a:buClr>
                <a:schemeClr val="accent3"/>
              </a:buClr>
              <a:defRPr/>
            </a:lvl5pPr>
          </a:lstStyle>
          <a:p>
            <a:pPr lvl="0"/>
            <a:r>
              <a:rPr lang="en-US" dirty="0" smtClean="0"/>
              <a:t>Click icon to insert picture, etc.</a:t>
            </a:r>
          </a:p>
        </p:txBody>
      </p:sp>
      <p:sp>
        <p:nvSpPr>
          <p:cNvPr id="23" name="Content Placeholder 4"/>
          <p:cNvSpPr>
            <a:spLocks noGrp="1"/>
          </p:cNvSpPr>
          <p:nvPr>
            <p:ph idx="42" hasCustomPrompt="1"/>
          </p:nvPr>
        </p:nvSpPr>
        <p:spPr bwMode="gray">
          <a:xfrm>
            <a:off x="5059151" y="1603072"/>
            <a:ext cx="2072543" cy="2171700"/>
          </a:xfrm>
          <a:solidFill>
            <a:schemeClr val="bg1">
              <a:lumMod val="95000"/>
            </a:schemeClr>
          </a:solidFill>
        </p:spPr>
        <p:txBody>
          <a:bodyPr lIns="182880" tIns="301752" rIns="182880">
            <a:normAutofit/>
          </a:bodyPr>
          <a:lstStyle>
            <a:lvl1pPr marL="0" indent="0" algn="ctr">
              <a:buClr>
                <a:schemeClr val="accent3"/>
              </a:buClr>
              <a:buFont typeface="Calibri" panose="020F0502020204030204" pitchFamily="34" charset="0"/>
              <a:buNone/>
              <a:defRPr sz="1800" baseline="0"/>
            </a:lvl1pPr>
            <a:lvl2pPr marL="457200" indent="0">
              <a:buClr>
                <a:schemeClr val="accent3"/>
              </a:buClr>
              <a:buNone/>
              <a:defRPr/>
            </a:lvl2pPr>
            <a:lvl3pPr>
              <a:buClr>
                <a:schemeClr val="accent3"/>
              </a:buClr>
              <a:defRPr/>
            </a:lvl3pPr>
            <a:lvl4pPr>
              <a:buClr>
                <a:schemeClr val="accent3"/>
              </a:buClr>
              <a:defRPr/>
            </a:lvl4pPr>
            <a:lvl5pPr>
              <a:buClr>
                <a:schemeClr val="accent3"/>
              </a:buClr>
              <a:defRPr/>
            </a:lvl5pPr>
          </a:lstStyle>
          <a:p>
            <a:pPr lvl="0"/>
            <a:r>
              <a:rPr lang="en-US" dirty="0" smtClean="0"/>
              <a:t>Click icon to insert picture, etc.</a:t>
            </a:r>
          </a:p>
        </p:txBody>
      </p:sp>
      <p:sp>
        <p:nvSpPr>
          <p:cNvPr id="24" name="Content Placeholder 4"/>
          <p:cNvSpPr>
            <a:spLocks noGrp="1"/>
          </p:cNvSpPr>
          <p:nvPr>
            <p:ph idx="43" hasCustomPrompt="1"/>
          </p:nvPr>
        </p:nvSpPr>
        <p:spPr bwMode="gray">
          <a:xfrm>
            <a:off x="7449209" y="1600200"/>
            <a:ext cx="2072543" cy="2171700"/>
          </a:xfrm>
          <a:solidFill>
            <a:schemeClr val="bg1">
              <a:lumMod val="95000"/>
            </a:schemeClr>
          </a:solidFill>
        </p:spPr>
        <p:txBody>
          <a:bodyPr lIns="182880" tIns="301752" rIns="182880">
            <a:normAutofit/>
          </a:bodyPr>
          <a:lstStyle>
            <a:lvl1pPr marL="0" indent="0" algn="ctr">
              <a:buClr>
                <a:schemeClr val="accent3"/>
              </a:buClr>
              <a:buFont typeface="Calibri" panose="020F0502020204030204" pitchFamily="34" charset="0"/>
              <a:buNone/>
              <a:defRPr sz="1800" baseline="0"/>
            </a:lvl1pPr>
            <a:lvl2pPr marL="457200" indent="0">
              <a:buClr>
                <a:schemeClr val="accent3"/>
              </a:buClr>
              <a:buNone/>
              <a:defRPr/>
            </a:lvl2pPr>
            <a:lvl3pPr>
              <a:buClr>
                <a:schemeClr val="accent3"/>
              </a:buClr>
              <a:defRPr/>
            </a:lvl3pPr>
            <a:lvl4pPr>
              <a:buClr>
                <a:schemeClr val="accent3"/>
              </a:buClr>
              <a:defRPr/>
            </a:lvl4pPr>
            <a:lvl5pPr>
              <a:buClr>
                <a:schemeClr val="accent3"/>
              </a:buClr>
              <a:defRPr/>
            </a:lvl5pPr>
          </a:lstStyle>
          <a:p>
            <a:pPr lvl="0"/>
            <a:r>
              <a:rPr lang="en-US" dirty="0" smtClean="0"/>
              <a:t>Click icon to insert picture, etc.</a:t>
            </a:r>
          </a:p>
        </p:txBody>
      </p:sp>
      <p:sp>
        <p:nvSpPr>
          <p:cNvPr id="25" name="Content Placeholder 4"/>
          <p:cNvSpPr>
            <a:spLocks noGrp="1"/>
          </p:cNvSpPr>
          <p:nvPr>
            <p:ph idx="44" hasCustomPrompt="1"/>
          </p:nvPr>
        </p:nvSpPr>
        <p:spPr bwMode="gray">
          <a:xfrm>
            <a:off x="9806537" y="1600200"/>
            <a:ext cx="2072543" cy="2171700"/>
          </a:xfrm>
          <a:solidFill>
            <a:schemeClr val="bg1">
              <a:lumMod val="95000"/>
            </a:schemeClr>
          </a:solidFill>
        </p:spPr>
        <p:txBody>
          <a:bodyPr lIns="182880" tIns="301752" rIns="182880">
            <a:normAutofit/>
          </a:bodyPr>
          <a:lstStyle>
            <a:lvl1pPr marL="0" indent="0" algn="ctr">
              <a:buClr>
                <a:schemeClr val="accent3"/>
              </a:buClr>
              <a:buFont typeface="Calibri" panose="020F0502020204030204" pitchFamily="34" charset="0"/>
              <a:buNone/>
              <a:defRPr sz="1800" baseline="0"/>
            </a:lvl1pPr>
            <a:lvl2pPr marL="457200" indent="0">
              <a:buClr>
                <a:schemeClr val="accent3"/>
              </a:buClr>
              <a:buNone/>
              <a:defRPr/>
            </a:lvl2pPr>
            <a:lvl3pPr>
              <a:buClr>
                <a:schemeClr val="accent3"/>
              </a:buClr>
              <a:defRPr/>
            </a:lvl3pPr>
            <a:lvl4pPr>
              <a:buClr>
                <a:schemeClr val="accent3"/>
              </a:buClr>
              <a:defRPr/>
            </a:lvl4pPr>
            <a:lvl5pPr>
              <a:buClr>
                <a:schemeClr val="accent3"/>
              </a:buClr>
              <a:defRPr/>
            </a:lvl5pPr>
          </a:lstStyle>
          <a:p>
            <a:pPr lvl="0"/>
            <a:r>
              <a:rPr lang="en-US" dirty="0" smtClean="0"/>
              <a:t>Click icon to insert picture, etc.</a:t>
            </a:r>
          </a:p>
        </p:txBody>
      </p:sp>
      <p:pic>
        <p:nvPicPr>
          <p:cNvPr id="26" name="MDH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2350" y="6399063"/>
            <a:ext cx="1590752" cy="230129"/>
          </a:xfrm>
          <a:prstGeom prst="rect">
            <a:avLst/>
          </a:prstGeom>
        </p:spPr>
      </p:pic>
    </p:spTree>
    <p:extLst>
      <p:ext uri="{BB962C8B-B14F-4D97-AF65-F5344CB8AC3E}">
        <p14:creationId xmlns:p14="http://schemas.microsoft.com/office/powerpoint/2010/main" val="298649004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304800" y="365125"/>
            <a:ext cx="115824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bwMode="black">
          <a:xfrm>
            <a:off x="304800" y="1825625"/>
            <a:ext cx="11582400" cy="4351338"/>
          </a:xfrm>
          <a:prstGeom prst="rect">
            <a:avLst/>
          </a:prstGeom>
        </p:spPr>
        <p:txBody>
          <a:bodyPr vert="horz" lIns="91440" tIns="45720" rIns="91440" bIns="45720" rtlCol="0">
            <a:normAutofit/>
          </a:bodyPr>
          <a:lstStyle/>
          <a:p>
            <a:pPr lvl="0"/>
            <a:r>
              <a:rPr lang="en-US" dirty="0" smtClean="0"/>
              <a:t>Bullet 40</a:t>
            </a:r>
          </a:p>
          <a:p>
            <a:pPr lvl="1"/>
            <a:r>
              <a:rPr lang="en-US" dirty="0" smtClean="0"/>
              <a:t>Bullet 36</a:t>
            </a:r>
          </a:p>
          <a:p>
            <a:pPr lvl="2"/>
            <a:r>
              <a:rPr lang="en-US" dirty="0" smtClean="0"/>
              <a:t>Bullet 32</a:t>
            </a:r>
          </a:p>
          <a:p>
            <a:pPr lvl="3"/>
            <a:r>
              <a:rPr lang="en-US" dirty="0" smtClean="0"/>
              <a:t>Bullet 28</a:t>
            </a:r>
          </a:p>
          <a:p>
            <a:pPr lvl="4"/>
            <a:r>
              <a:rPr lang="en-US" dirty="0" smtClean="0"/>
              <a:t>Bullet 24</a:t>
            </a:r>
            <a:endParaRPr lang="en-US" dirty="0"/>
          </a:p>
        </p:txBody>
      </p:sp>
      <p:sp>
        <p:nvSpPr>
          <p:cNvPr id="6" name="Slide Number Placeholder 5"/>
          <p:cNvSpPr>
            <a:spLocks noGrp="1"/>
          </p:cNvSpPr>
          <p:nvPr>
            <p:ph type="sldNum" sz="quarter" idx="4"/>
          </p:nvPr>
        </p:nvSpPr>
        <p:spPr bwMode="black">
          <a:xfrm>
            <a:off x="10100682" y="632460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7" r:id="rId1"/>
    <p:sldLayoutId id="2147483711" r:id="rId2"/>
    <p:sldLayoutId id="2147483712" r:id="rId3"/>
    <p:sldLayoutId id="2147483789" r:id="rId4"/>
    <p:sldLayoutId id="2147483826" r:id="rId5"/>
    <p:sldLayoutId id="2147483801" r:id="rId6"/>
    <p:sldLayoutId id="2147483808" r:id="rId7"/>
    <p:sldLayoutId id="2147483739" r:id="rId8"/>
    <p:sldLayoutId id="2147483803" r:id="rId9"/>
    <p:sldLayoutId id="2147483797" r:id="rId10"/>
    <p:sldLayoutId id="2147483827" r:id="rId11"/>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365760" indent="-365760" algn="l" defTabSz="914400" rtl="0" eaLnBrk="1" latinLnBrk="0" hangingPunct="1">
        <a:lnSpc>
          <a:spcPct val="100000"/>
        </a:lnSpc>
        <a:spcBef>
          <a:spcPts val="1000"/>
        </a:spcBef>
        <a:spcAft>
          <a:spcPts val="1000"/>
        </a:spcAft>
        <a:buClr>
          <a:schemeClr val="accent3"/>
        </a:buClr>
        <a:buFont typeface="Calibri" panose="020F0502020204030204" pitchFamily="34" charset="0"/>
        <a:buChar char="▪"/>
        <a:defRPr sz="4000" kern="1200">
          <a:solidFill>
            <a:schemeClr val="tx2"/>
          </a:solidFill>
          <a:latin typeface="+mn-lt"/>
          <a:ea typeface="+mn-ea"/>
          <a:cs typeface="+mn-cs"/>
        </a:defRPr>
      </a:lvl1pPr>
      <a:lvl2pPr marL="731520" indent="-365760" algn="l" defTabSz="914400" rtl="0" eaLnBrk="1" latinLnBrk="0" hangingPunct="1">
        <a:lnSpc>
          <a:spcPct val="100000"/>
        </a:lnSpc>
        <a:spcBef>
          <a:spcPts val="500"/>
        </a:spcBef>
        <a:spcAft>
          <a:spcPts val="1000"/>
        </a:spcAft>
        <a:buClr>
          <a:schemeClr val="accent3"/>
        </a:buClr>
        <a:buFont typeface="Calibri" panose="020F0502020204030204" pitchFamily="34" charset="0"/>
        <a:buChar char="▪"/>
        <a:defRPr sz="3600" kern="1200">
          <a:solidFill>
            <a:schemeClr val="tx2"/>
          </a:solidFill>
          <a:latin typeface="+mn-lt"/>
          <a:ea typeface="+mn-ea"/>
          <a:cs typeface="+mn-cs"/>
        </a:defRPr>
      </a:lvl2pPr>
      <a:lvl3pPr marL="1097280" indent="-365760" algn="l" defTabSz="914400" rtl="0" eaLnBrk="1" latinLnBrk="0" hangingPunct="1">
        <a:lnSpc>
          <a:spcPct val="100000"/>
        </a:lnSpc>
        <a:spcBef>
          <a:spcPts val="500"/>
        </a:spcBef>
        <a:spcAft>
          <a:spcPts val="1000"/>
        </a:spcAft>
        <a:buClr>
          <a:schemeClr val="accent3"/>
        </a:buClr>
        <a:buFont typeface="Calibri" panose="020F0502020204030204" pitchFamily="34" charset="0"/>
        <a:buChar char="▪"/>
        <a:defRPr sz="3200" kern="1200">
          <a:solidFill>
            <a:schemeClr val="tx2"/>
          </a:solidFill>
          <a:latin typeface="+mn-lt"/>
          <a:ea typeface="+mn-ea"/>
          <a:cs typeface="+mn-cs"/>
        </a:defRPr>
      </a:lvl3pPr>
      <a:lvl4pPr marL="1463040" indent="-365760" algn="l" defTabSz="914400" rtl="0" eaLnBrk="1" latinLnBrk="0" hangingPunct="1">
        <a:lnSpc>
          <a:spcPct val="100000"/>
        </a:lnSpc>
        <a:spcBef>
          <a:spcPts val="500"/>
        </a:spcBef>
        <a:spcAft>
          <a:spcPts val="1000"/>
        </a:spcAft>
        <a:buClr>
          <a:schemeClr val="accent3"/>
        </a:buClr>
        <a:buFont typeface="Calibri" panose="020F0502020204030204" pitchFamily="34" charset="0"/>
        <a:buChar char="▪"/>
        <a:defRPr sz="2800" kern="1200">
          <a:solidFill>
            <a:schemeClr val="tx2"/>
          </a:solidFill>
          <a:latin typeface="+mn-lt"/>
          <a:ea typeface="+mn-ea"/>
          <a:cs typeface="+mn-cs"/>
        </a:defRPr>
      </a:lvl4pPr>
      <a:lvl5pPr marL="1828800" indent="-365760" algn="l" defTabSz="914400" rtl="0" eaLnBrk="1" latinLnBrk="0" hangingPunct="1">
        <a:lnSpc>
          <a:spcPct val="100000"/>
        </a:lnSpc>
        <a:spcBef>
          <a:spcPts val="500"/>
        </a:spcBef>
        <a:spcAft>
          <a:spcPts val="1000"/>
        </a:spcAft>
        <a:buClr>
          <a:schemeClr val="accent3"/>
        </a:buClr>
        <a:buFont typeface="Calibri" panose="020F0502020204030204" pitchFamily="34" charset="0"/>
        <a:buChar char="▪"/>
        <a:defRPr sz="2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008" userDrawn="1">
          <p15:clr>
            <a:srgbClr val="F26B43"/>
          </p15:clr>
        </p15:guide>
        <p15:guide id="2" orient="horz" pos="2376" userDrawn="1">
          <p15:clr>
            <a:srgbClr val="F26B43"/>
          </p15:clr>
        </p15:guide>
        <p15:guide id="3" orient="horz" pos="2520" userDrawn="1">
          <p15:clr>
            <a:srgbClr val="F26B43"/>
          </p15:clr>
        </p15:guide>
        <p15:guide id="4" orient="horz" pos="3888" userDrawn="1">
          <p15:clr>
            <a:srgbClr val="F26B43"/>
          </p15:clr>
        </p15:guide>
        <p15:guide id="5" pos="192" userDrawn="1">
          <p15:clr>
            <a:srgbClr val="F26B43"/>
          </p15:clr>
        </p15:guide>
        <p15:guide id="6" pos="1896" userDrawn="1">
          <p15:clr>
            <a:srgbClr val="F26B43"/>
          </p15:clr>
        </p15:guide>
        <p15:guide id="7" pos="2064" userDrawn="1">
          <p15:clr>
            <a:srgbClr val="F26B43"/>
          </p15:clr>
        </p15:guide>
        <p15:guide id="8" pos="3744" userDrawn="1">
          <p15:clr>
            <a:srgbClr val="F26B43"/>
          </p15:clr>
        </p15:guide>
        <p15:guide id="9" pos="3936" userDrawn="1">
          <p15:clr>
            <a:srgbClr val="F26B43"/>
          </p15:clr>
        </p15:guide>
        <p15:guide id="10" pos="5616" userDrawn="1">
          <p15:clr>
            <a:srgbClr val="F26B43"/>
          </p15:clr>
        </p15:guide>
        <p15:guide id="11" pos="5784" userDrawn="1">
          <p15:clr>
            <a:srgbClr val="F26B43"/>
          </p15:clr>
        </p15:guide>
        <p15:guide id="12" pos="7488" userDrawn="1">
          <p15:clr>
            <a:srgbClr val="F26B43"/>
          </p15:clr>
        </p15:guide>
        <p15:guide id="13" pos="2472" userDrawn="1">
          <p15:clr>
            <a:srgbClr val="9FCC3B"/>
          </p15:clr>
        </p15:guide>
        <p15:guide id="14" pos="2688" userDrawn="1">
          <p15:clr>
            <a:srgbClr val="9FCC3B"/>
          </p15:clr>
        </p15:guide>
        <p15:guide id="15" pos="4992" userDrawn="1">
          <p15:clr>
            <a:srgbClr val="9FCC3B"/>
          </p15:clr>
        </p15:guide>
        <p15:guide id="16" pos="5208" userDrawn="1">
          <p15:clr>
            <a:srgbClr val="9FCC3B"/>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quot;&quot;"/>
          <p:cNvSpPr>
            <a:spLocks noGrp="1"/>
          </p:cNvSpPr>
          <p:nvPr>
            <p:ph type="ctrTitle"/>
          </p:nvPr>
        </p:nvSpPr>
        <p:spPr/>
        <p:txBody>
          <a:bodyPr>
            <a:normAutofit fontScale="90000"/>
          </a:bodyPr>
          <a:lstStyle/>
          <a:p>
            <a:r>
              <a:rPr lang="en-US" altLang="en-US" dirty="0"/>
              <a:t>Healthcare Facility Sheltering, 	Relocation, and Evacuation</a:t>
            </a:r>
            <a:endParaRPr lang="en-US" dirty="0"/>
          </a:p>
        </p:txBody>
      </p:sp>
    </p:spTree>
    <p:extLst>
      <p:ext uri="{BB962C8B-B14F-4D97-AF65-F5344CB8AC3E}">
        <p14:creationId xmlns:p14="http://schemas.microsoft.com/office/powerpoint/2010/main" val="20361773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Patient Triage</a:t>
            </a:r>
            <a:endParaRPr lang="en-US" dirty="0"/>
          </a:p>
        </p:txBody>
      </p:sp>
      <p:sp>
        <p:nvSpPr>
          <p:cNvPr id="3" name="Content Placeholder 2"/>
          <p:cNvSpPr>
            <a:spLocks noGrp="1"/>
          </p:cNvSpPr>
          <p:nvPr>
            <p:ph idx="1"/>
          </p:nvPr>
        </p:nvSpPr>
        <p:spPr/>
        <p:txBody>
          <a:bodyPr>
            <a:normAutofit lnSpcReduction="10000"/>
          </a:bodyPr>
          <a:lstStyle/>
          <a:p>
            <a:r>
              <a:rPr lang="en-US" altLang="en-US" dirty="0"/>
              <a:t>Who’s </a:t>
            </a:r>
            <a:r>
              <a:rPr lang="en-US" altLang="en-US" dirty="0" smtClean="0"/>
              <a:t>going?</a:t>
            </a:r>
            <a:endParaRPr lang="en-US" altLang="en-US" dirty="0"/>
          </a:p>
          <a:p>
            <a:r>
              <a:rPr lang="en-US" altLang="en-US" dirty="0"/>
              <a:t>Who’s going </a:t>
            </a:r>
            <a:r>
              <a:rPr lang="en-US" altLang="en-US" dirty="0" smtClean="0"/>
              <a:t>when?</a:t>
            </a:r>
            <a:endParaRPr lang="en-US" altLang="en-US" dirty="0"/>
          </a:p>
          <a:p>
            <a:r>
              <a:rPr lang="en-US" altLang="en-US" dirty="0"/>
              <a:t>Who’s going </a:t>
            </a:r>
            <a:r>
              <a:rPr lang="en-US" altLang="en-US" dirty="0" smtClean="0"/>
              <a:t>where?</a:t>
            </a:r>
            <a:endParaRPr lang="en-US" altLang="en-US" dirty="0"/>
          </a:p>
          <a:p>
            <a:r>
              <a:rPr lang="en-US" altLang="en-US" dirty="0"/>
              <a:t>Room clear</a:t>
            </a:r>
          </a:p>
          <a:p>
            <a:r>
              <a:rPr lang="en-US" altLang="en-US" dirty="0"/>
              <a:t>Is standard triage assumed or should there be </a:t>
            </a:r>
            <a:r>
              <a:rPr lang="en-US" altLang="en-US" dirty="0" smtClean="0"/>
              <a:t>alternatives?</a:t>
            </a:r>
            <a:endParaRPr lang="en-US" altLang="en-US" dirty="0"/>
          </a:p>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10</a:t>
            </a:fld>
            <a:endParaRPr lang="en-US" dirty="0"/>
          </a:p>
        </p:txBody>
      </p:sp>
    </p:spTree>
    <p:extLst>
      <p:ext uri="{BB962C8B-B14F-4D97-AF65-F5344CB8AC3E}">
        <p14:creationId xmlns:p14="http://schemas.microsoft.com/office/powerpoint/2010/main" val="2164209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Patient / Resident Tracking</a:t>
            </a:r>
            <a:endParaRPr lang="en-US" dirty="0"/>
          </a:p>
        </p:txBody>
      </p:sp>
      <p:sp>
        <p:nvSpPr>
          <p:cNvPr id="3" name="Content Placeholder 2"/>
          <p:cNvSpPr>
            <a:spLocks noGrp="1"/>
          </p:cNvSpPr>
          <p:nvPr>
            <p:ph idx="1"/>
          </p:nvPr>
        </p:nvSpPr>
        <p:spPr/>
        <p:txBody>
          <a:bodyPr/>
          <a:lstStyle/>
          <a:p>
            <a:r>
              <a:rPr lang="en-US" altLang="en-US" dirty="0"/>
              <a:t>Floor / unit to triage or other unit</a:t>
            </a:r>
          </a:p>
          <a:p>
            <a:r>
              <a:rPr lang="en-US" altLang="en-US" dirty="0"/>
              <a:t>Transport </a:t>
            </a:r>
          </a:p>
          <a:p>
            <a:r>
              <a:rPr lang="en-US" altLang="en-US" dirty="0"/>
              <a:t>Facility to facility</a:t>
            </a:r>
          </a:p>
          <a:p>
            <a:r>
              <a:rPr lang="en-US" altLang="en-US" dirty="0"/>
              <a:t>Multiple facilities</a:t>
            </a:r>
          </a:p>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11</a:t>
            </a:fld>
            <a:endParaRPr lang="en-US" dirty="0"/>
          </a:p>
        </p:txBody>
      </p:sp>
    </p:spTree>
    <p:extLst>
      <p:ext uri="{BB962C8B-B14F-4D97-AF65-F5344CB8AC3E}">
        <p14:creationId xmlns:p14="http://schemas.microsoft.com/office/powerpoint/2010/main" val="2517212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What to send</a:t>
            </a:r>
            <a:endParaRPr lang="en-US" dirty="0"/>
          </a:p>
        </p:txBody>
      </p:sp>
      <p:sp>
        <p:nvSpPr>
          <p:cNvPr id="3" name="Content Placeholder 2"/>
          <p:cNvSpPr>
            <a:spLocks noGrp="1"/>
          </p:cNvSpPr>
          <p:nvPr>
            <p:ph idx="1"/>
          </p:nvPr>
        </p:nvSpPr>
        <p:spPr/>
        <p:txBody>
          <a:bodyPr>
            <a:normAutofit/>
          </a:bodyPr>
          <a:lstStyle/>
          <a:p>
            <a:r>
              <a:rPr lang="en-US" altLang="en-US" dirty="0"/>
              <a:t>Documentation – how much</a:t>
            </a:r>
          </a:p>
          <a:p>
            <a:r>
              <a:rPr lang="en-US" altLang="en-US" dirty="0"/>
              <a:t>Medical necessities – meds / durable medical supplies</a:t>
            </a:r>
          </a:p>
          <a:p>
            <a:r>
              <a:rPr lang="en-US" altLang="en-US" dirty="0"/>
              <a:t>Personal Items</a:t>
            </a:r>
            <a:r>
              <a:rPr lang="en-US" altLang="en-US" dirty="0" smtClean="0"/>
              <a:t>?</a:t>
            </a:r>
            <a:endParaRPr lang="en-US" altLang="en-US" dirty="0"/>
          </a:p>
          <a:p>
            <a:r>
              <a:rPr lang="en-US" altLang="en-US" dirty="0"/>
              <a:t>Lots of Questions regarding the previous slides!</a:t>
            </a:r>
          </a:p>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12</a:t>
            </a:fld>
            <a:endParaRPr lang="en-US" dirty="0"/>
          </a:p>
        </p:txBody>
      </p:sp>
    </p:spTree>
    <p:extLst>
      <p:ext uri="{BB962C8B-B14F-4D97-AF65-F5344CB8AC3E}">
        <p14:creationId xmlns:p14="http://schemas.microsoft.com/office/powerpoint/2010/main" val="2871981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Process	</a:t>
            </a:r>
            <a:endParaRPr lang="en-US" dirty="0"/>
          </a:p>
        </p:txBody>
      </p:sp>
      <p:sp>
        <p:nvSpPr>
          <p:cNvPr id="3" name="Content Placeholder 2"/>
          <p:cNvSpPr>
            <a:spLocks noGrp="1"/>
          </p:cNvSpPr>
          <p:nvPr>
            <p:ph idx="1"/>
          </p:nvPr>
        </p:nvSpPr>
        <p:spPr/>
        <p:txBody>
          <a:bodyPr>
            <a:normAutofit fontScale="92500" lnSpcReduction="20000"/>
          </a:bodyPr>
          <a:lstStyle/>
          <a:p>
            <a:pPr marL="381000" indent="-381000"/>
            <a:r>
              <a:rPr lang="en-US" altLang="en-US" dirty="0"/>
              <a:t>Reviewed existing plans – Central region template already in use and contained key structural elements</a:t>
            </a:r>
          </a:p>
          <a:p>
            <a:pPr marL="381000" indent="-381000"/>
            <a:r>
              <a:rPr lang="en-US" altLang="en-US" dirty="0"/>
              <a:t>Defined new terms</a:t>
            </a:r>
          </a:p>
          <a:p>
            <a:pPr marL="381000" indent="-381000"/>
            <a:r>
              <a:rPr lang="en-US" altLang="en-US" dirty="0"/>
              <a:t>Refined and re-wrote plan sections</a:t>
            </a:r>
          </a:p>
          <a:p>
            <a:pPr marL="381000" indent="-381000"/>
            <a:r>
              <a:rPr lang="en-US" altLang="en-US" dirty="0"/>
              <a:t>Introduced decision algorithm</a:t>
            </a:r>
          </a:p>
          <a:p>
            <a:pPr marL="381000" indent="-381000"/>
            <a:r>
              <a:rPr lang="en-US" altLang="en-US" dirty="0"/>
              <a:t>Developed job aids and tag </a:t>
            </a:r>
            <a:r>
              <a:rPr lang="en-US" altLang="en-US" dirty="0" smtClean="0"/>
              <a:t>recommendations</a:t>
            </a:r>
            <a:endParaRPr lang="en-US" alt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13</a:t>
            </a:fld>
            <a:endParaRPr lang="en-US" dirty="0"/>
          </a:p>
        </p:txBody>
      </p:sp>
    </p:spTree>
    <p:extLst>
      <p:ext uri="{BB962C8B-B14F-4D97-AF65-F5344CB8AC3E}">
        <p14:creationId xmlns:p14="http://schemas.microsoft.com/office/powerpoint/2010/main" val="36706489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Process Continued</a:t>
            </a:r>
            <a:endParaRPr lang="en-US" dirty="0"/>
          </a:p>
        </p:txBody>
      </p:sp>
      <p:sp>
        <p:nvSpPr>
          <p:cNvPr id="3" name="Content Placeholder 2"/>
          <p:cNvSpPr>
            <a:spLocks noGrp="1"/>
          </p:cNvSpPr>
          <p:nvPr>
            <p:ph idx="1"/>
          </p:nvPr>
        </p:nvSpPr>
        <p:spPr/>
        <p:txBody>
          <a:bodyPr>
            <a:normAutofit/>
          </a:bodyPr>
          <a:lstStyle/>
          <a:p>
            <a:r>
              <a:rPr lang="en-US" altLang="en-US" dirty="0"/>
              <a:t>Introduced to RHPC’s and others for comment and feedback</a:t>
            </a:r>
          </a:p>
          <a:p>
            <a:r>
              <a:rPr lang="en-US" altLang="en-US" dirty="0"/>
              <a:t>Developed training materials</a:t>
            </a:r>
          </a:p>
          <a:p>
            <a:r>
              <a:rPr lang="en-US" altLang="en-US" dirty="0"/>
              <a:t>Ongoing process – review and modification as needed</a:t>
            </a:r>
          </a:p>
          <a:p>
            <a:r>
              <a:rPr lang="en-US" altLang="en-US" dirty="0"/>
              <a:t>Availability – how and </a:t>
            </a:r>
            <a:r>
              <a:rPr lang="en-US" altLang="en-US" dirty="0" smtClean="0"/>
              <a:t>when</a:t>
            </a:r>
            <a:endParaRPr lang="en-US" alt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14</a:t>
            </a:fld>
            <a:endParaRPr lang="en-US" dirty="0"/>
          </a:p>
        </p:txBody>
      </p:sp>
    </p:spTree>
    <p:extLst>
      <p:ext uri="{BB962C8B-B14F-4D97-AF65-F5344CB8AC3E}">
        <p14:creationId xmlns:p14="http://schemas.microsoft.com/office/powerpoint/2010/main" val="655879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Plan Specifics</a:t>
            </a:r>
            <a:endParaRPr lang="en-US" dirty="0"/>
          </a:p>
        </p:txBody>
      </p:sp>
      <p:sp>
        <p:nvSpPr>
          <p:cNvPr id="3" name="Content Placeholder 2"/>
          <p:cNvSpPr>
            <a:spLocks noGrp="1"/>
          </p:cNvSpPr>
          <p:nvPr>
            <p:ph idx="1"/>
          </p:nvPr>
        </p:nvSpPr>
        <p:spPr/>
        <p:txBody>
          <a:bodyPr/>
          <a:lstStyle/>
          <a:p>
            <a:pPr marL="0" indent="0">
              <a:buNone/>
            </a:pPr>
            <a:r>
              <a:rPr lang="en-US" altLang="en-US" dirty="0"/>
              <a:t>Template – not proscriptive – must be adapted to institutional needs however facilities should not change definitions or base organization in order to maintain </a:t>
            </a:r>
            <a:r>
              <a:rPr lang="en-US" altLang="en-US" dirty="0" smtClean="0"/>
              <a:t>consistency.</a:t>
            </a:r>
            <a:endParaRPr lang="en-US" altLang="en-US" dirty="0"/>
          </a:p>
          <a:p>
            <a:pPr marL="0" indent="0">
              <a:buNone/>
            </a:pPr>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15</a:t>
            </a:fld>
            <a:endParaRPr lang="en-US" dirty="0"/>
          </a:p>
        </p:txBody>
      </p:sp>
    </p:spTree>
    <p:extLst>
      <p:ext uri="{BB962C8B-B14F-4D97-AF65-F5344CB8AC3E}">
        <p14:creationId xmlns:p14="http://schemas.microsoft.com/office/powerpoint/2010/main" val="33937554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Terminology – Shelter in Place</a:t>
            </a:r>
            <a:endParaRPr lang="en-US" dirty="0"/>
          </a:p>
        </p:txBody>
      </p:sp>
      <p:sp>
        <p:nvSpPr>
          <p:cNvPr id="3" name="Content Placeholder 2"/>
          <p:cNvSpPr>
            <a:spLocks noGrp="1"/>
          </p:cNvSpPr>
          <p:nvPr>
            <p:ph idx="1"/>
          </p:nvPr>
        </p:nvSpPr>
        <p:spPr/>
        <p:txBody>
          <a:bodyPr/>
          <a:lstStyle/>
          <a:p>
            <a:pPr marL="0" indent="0">
              <a:buNone/>
            </a:pPr>
            <a:r>
              <a:rPr lang="en-US" altLang="en-US" b="1" dirty="0"/>
              <a:t>Shelter in place </a:t>
            </a:r>
            <a:r>
              <a:rPr lang="en-US" altLang="en-US" dirty="0"/>
              <a:t>- Shelter In Place assures the maximal safety of individuals in their present location when the dangers of movement exceed the relative risk from the threat or movement cannot be safely completed in a reasonable timeframe </a:t>
            </a:r>
            <a:r>
              <a:rPr lang="en-US" altLang="en-US" dirty="0" smtClean="0"/>
              <a:t>.</a:t>
            </a:r>
            <a:endParaRPr lang="en-US" altLang="en-US" sz="2800" dirty="0"/>
          </a:p>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16</a:t>
            </a:fld>
            <a:endParaRPr lang="en-US" dirty="0"/>
          </a:p>
        </p:txBody>
      </p:sp>
    </p:spTree>
    <p:extLst>
      <p:ext uri="{BB962C8B-B14F-4D97-AF65-F5344CB8AC3E}">
        <p14:creationId xmlns:p14="http://schemas.microsoft.com/office/powerpoint/2010/main" val="2597218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Terminology - Relocation</a:t>
            </a:r>
            <a:endParaRPr lang="en-US" b="0" dirty="0"/>
          </a:p>
        </p:txBody>
      </p:sp>
      <p:sp>
        <p:nvSpPr>
          <p:cNvPr id="3" name="Content Placeholder 2"/>
          <p:cNvSpPr>
            <a:spLocks noGrp="1"/>
          </p:cNvSpPr>
          <p:nvPr>
            <p:ph idx="1"/>
          </p:nvPr>
        </p:nvSpPr>
        <p:spPr/>
        <p:txBody>
          <a:bodyPr/>
          <a:lstStyle/>
          <a:p>
            <a:pPr marL="731520" lvl="2" indent="0">
              <a:buNone/>
            </a:pPr>
            <a:r>
              <a:rPr lang="en-US" altLang="en-US" sz="2800" b="1" dirty="0"/>
              <a:t>Relocation</a:t>
            </a:r>
            <a:r>
              <a:rPr lang="en-US" altLang="en-US" sz="2800" dirty="0"/>
              <a:t> - movement of patients to an area of relative safety in response to a given threat or movement to staging areas within the institution in preparation for </a:t>
            </a:r>
            <a:r>
              <a:rPr lang="en-US" altLang="en-US" sz="2800" dirty="0" smtClean="0"/>
              <a:t>evacuation.</a:t>
            </a:r>
          </a:p>
          <a:p>
            <a:pPr lvl="3"/>
            <a:r>
              <a:rPr lang="en-US" altLang="en-US" dirty="0" smtClean="0"/>
              <a:t>Horizontal </a:t>
            </a:r>
            <a:r>
              <a:rPr lang="en-US" altLang="en-US" dirty="0"/>
              <a:t>- movement to a safe location on 	the same floor, preferably nearer to an 	emergency </a:t>
            </a:r>
            <a:r>
              <a:rPr lang="en-US" altLang="en-US" dirty="0" smtClean="0"/>
              <a:t>exit.</a:t>
            </a:r>
          </a:p>
          <a:p>
            <a:pPr lvl="3"/>
            <a:r>
              <a:rPr lang="en-US" altLang="en-US" dirty="0" smtClean="0"/>
              <a:t>Vertical </a:t>
            </a:r>
            <a:r>
              <a:rPr lang="en-US" altLang="en-US" dirty="0"/>
              <a:t>- movement of individuals to a safe 	location on a different floor when a horizontal 	evacuation cannot meet the service or safety 	needs of the patients or is unsafe </a:t>
            </a:r>
          </a:p>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17</a:t>
            </a:fld>
            <a:endParaRPr lang="en-US" dirty="0"/>
          </a:p>
        </p:txBody>
      </p:sp>
    </p:spTree>
    <p:extLst>
      <p:ext uri="{BB962C8B-B14F-4D97-AF65-F5344CB8AC3E}">
        <p14:creationId xmlns:p14="http://schemas.microsoft.com/office/powerpoint/2010/main" val="151690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Terminology - Evacuation</a:t>
            </a:r>
            <a:endParaRPr lang="en-US" dirty="0"/>
          </a:p>
        </p:txBody>
      </p:sp>
      <p:sp>
        <p:nvSpPr>
          <p:cNvPr id="3" name="Content Placeholder 2"/>
          <p:cNvSpPr>
            <a:spLocks noGrp="1"/>
          </p:cNvSpPr>
          <p:nvPr>
            <p:ph idx="1"/>
          </p:nvPr>
        </p:nvSpPr>
        <p:spPr/>
        <p:txBody>
          <a:bodyPr/>
          <a:lstStyle/>
          <a:p>
            <a:pPr marL="0" indent="0">
              <a:buNone/>
            </a:pPr>
            <a:r>
              <a:rPr lang="en-US" altLang="en-US" b="1" dirty="0"/>
              <a:t>Evacuation</a:t>
            </a:r>
            <a:r>
              <a:rPr lang="en-US" altLang="en-US" dirty="0"/>
              <a:t> - movement of patients out of the affected facility when the facility cannot maintain a safe environment of care. Evacuations may be emergent (fire or other immediate life safety threat) or non-emergent (delayed life-safety threat or anticipated evacuation)</a:t>
            </a:r>
          </a:p>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18</a:t>
            </a:fld>
            <a:endParaRPr lang="en-US" dirty="0"/>
          </a:p>
        </p:txBody>
      </p:sp>
    </p:spTree>
    <p:extLst>
      <p:ext uri="{BB962C8B-B14F-4D97-AF65-F5344CB8AC3E}">
        <p14:creationId xmlns:p14="http://schemas.microsoft.com/office/powerpoint/2010/main" val="3455558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Evacuation – Complete or Partial</a:t>
            </a:r>
            <a:endParaRPr lang="en-US" dirty="0"/>
          </a:p>
        </p:txBody>
      </p:sp>
      <p:sp>
        <p:nvSpPr>
          <p:cNvPr id="3" name="Content Placeholder 2"/>
          <p:cNvSpPr>
            <a:spLocks noGrp="1"/>
          </p:cNvSpPr>
          <p:nvPr>
            <p:ph idx="1"/>
          </p:nvPr>
        </p:nvSpPr>
        <p:spPr/>
        <p:txBody>
          <a:bodyPr>
            <a:normAutofit fontScale="92500" lnSpcReduction="10000"/>
          </a:bodyPr>
          <a:lstStyle/>
          <a:p>
            <a:r>
              <a:rPr lang="en-US" altLang="en-US" b="1" dirty="0"/>
              <a:t>Complete evacuation</a:t>
            </a:r>
            <a:r>
              <a:rPr lang="en-US" altLang="en-US" dirty="0"/>
              <a:t> – complete evacuation of a facility due to an unsafe environment of care – usually will involve facility shutdown actions</a:t>
            </a:r>
          </a:p>
          <a:p>
            <a:r>
              <a:rPr lang="en-US" altLang="en-US" b="1" dirty="0"/>
              <a:t>Partial evacuation</a:t>
            </a:r>
            <a:r>
              <a:rPr lang="en-US" altLang="en-US" dirty="0"/>
              <a:t> – Evacuation of a subset of facility patients – this may involve patients requiring specialized care that can no longer be safety delivered at the affected facility (intensive care, dialysis)</a:t>
            </a:r>
          </a:p>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19</a:t>
            </a:fld>
            <a:endParaRPr lang="en-US" dirty="0"/>
          </a:p>
        </p:txBody>
      </p:sp>
    </p:spTree>
    <p:extLst>
      <p:ext uri="{BB962C8B-B14F-4D97-AF65-F5344CB8AC3E}">
        <p14:creationId xmlns:p14="http://schemas.microsoft.com/office/powerpoint/2010/main" val="2406227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Healthcare Facility Sheltering, </a:t>
            </a:r>
            <a:br>
              <a:rPr lang="en-US" altLang="en-US" dirty="0"/>
            </a:br>
            <a:r>
              <a:rPr lang="en-US" altLang="en-US" dirty="0"/>
              <a:t>	Relocation and Evacuation</a:t>
            </a:r>
            <a:endParaRPr lang="en-US" dirty="0"/>
          </a:p>
        </p:txBody>
      </p:sp>
      <p:sp>
        <p:nvSpPr>
          <p:cNvPr id="3" name="Content Placeholder 2"/>
          <p:cNvSpPr>
            <a:spLocks noGrp="1"/>
          </p:cNvSpPr>
          <p:nvPr>
            <p:ph idx="1"/>
          </p:nvPr>
        </p:nvSpPr>
        <p:spPr/>
        <p:txBody>
          <a:bodyPr/>
          <a:lstStyle/>
          <a:p>
            <a:r>
              <a:rPr lang="en-US" altLang="en-US" dirty="0"/>
              <a:t>Developed because a need as seen in recent </a:t>
            </a:r>
            <a:r>
              <a:rPr lang="en-US" altLang="en-US" dirty="0" smtClean="0"/>
              <a:t>events.</a:t>
            </a:r>
            <a:endParaRPr lang="en-US" altLang="en-US" dirty="0"/>
          </a:p>
          <a:p>
            <a:r>
              <a:rPr lang="en-US" altLang="en-US" dirty="0"/>
              <a:t>Team Effort!!</a:t>
            </a:r>
          </a:p>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2</a:t>
            </a:fld>
            <a:endParaRPr lang="en-US" dirty="0"/>
          </a:p>
        </p:txBody>
      </p:sp>
    </p:spTree>
    <p:extLst>
      <p:ext uri="{BB962C8B-B14F-4D97-AF65-F5344CB8AC3E}">
        <p14:creationId xmlns:p14="http://schemas.microsoft.com/office/powerpoint/2010/main" val="23468531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Sheltering, Relocation, and Evacuation Decision Tree</a:t>
            </a:r>
            <a:endParaRPr lang="en-US" dirty="0"/>
          </a:p>
        </p:txBody>
      </p:sp>
      <p:pic>
        <p:nvPicPr>
          <p:cNvPr id="5" name="Content Placeholder 4" descr="Decision tree information continued below"/>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3844888" y="947450"/>
            <a:ext cx="5652087" cy="6245940"/>
          </a:xfrm>
        </p:spPr>
      </p:pic>
      <p:sp>
        <p:nvSpPr>
          <p:cNvPr id="6" name="Content Placeholder 5"/>
          <p:cNvSpPr>
            <a:spLocks noGrp="1"/>
          </p:cNvSpPr>
          <p:nvPr>
            <p:ph sz="half" idx="2"/>
          </p:nvPr>
        </p:nvSpPr>
        <p:spPr>
          <a:xfrm>
            <a:off x="4188245" y="1501387"/>
            <a:ext cx="5638800" cy="4571187"/>
          </a:xfrm>
        </p:spPr>
        <p:txBody>
          <a:bodyPr>
            <a:normAutofit fontScale="25000" lnSpcReduction="20000"/>
          </a:bodyPr>
          <a:lstStyle/>
          <a:p>
            <a:pPr>
              <a:lnSpc>
                <a:spcPct val="120000"/>
              </a:lnSpc>
              <a:spcBef>
                <a:spcPts val="0"/>
              </a:spcBef>
              <a:spcAft>
                <a:spcPts val="0"/>
              </a:spcAft>
              <a:buClr>
                <a:schemeClr val="bg1"/>
              </a:buClr>
            </a:pPr>
            <a:r>
              <a:rPr lang="en-US" sz="3200" dirty="0">
                <a:solidFill>
                  <a:schemeClr val="bg1"/>
                </a:solidFill>
              </a:rPr>
              <a:t>Note: decisions can be unit level or Incident command level. </a:t>
            </a:r>
          </a:p>
          <a:p>
            <a:pPr>
              <a:lnSpc>
                <a:spcPct val="120000"/>
              </a:lnSpc>
              <a:spcBef>
                <a:spcPts val="0"/>
              </a:spcBef>
              <a:spcAft>
                <a:spcPts val="0"/>
              </a:spcAft>
              <a:buClr>
                <a:schemeClr val="bg1"/>
              </a:buClr>
            </a:pPr>
            <a:r>
              <a:rPr lang="en-US" sz="3200" dirty="0">
                <a:solidFill>
                  <a:schemeClr val="bg1"/>
                </a:solidFill>
              </a:rPr>
              <a:t>Decision tree starts with Emergency identified Initial Size-UP. Unit level</a:t>
            </a:r>
          </a:p>
          <a:p>
            <a:pPr lvl="0">
              <a:lnSpc>
                <a:spcPct val="120000"/>
              </a:lnSpc>
              <a:spcBef>
                <a:spcPts val="0"/>
              </a:spcBef>
              <a:spcAft>
                <a:spcPts val="0"/>
              </a:spcAft>
              <a:buClr>
                <a:schemeClr val="bg1"/>
              </a:buClr>
            </a:pPr>
            <a:r>
              <a:rPr lang="en-US" sz="3200" dirty="0">
                <a:solidFill>
                  <a:schemeClr val="bg1"/>
                </a:solidFill>
              </a:rPr>
              <a:t>After size up determine if it is a life threat. Unit level.</a:t>
            </a:r>
          </a:p>
          <a:p>
            <a:pPr lvl="0">
              <a:lnSpc>
                <a:spcPct val="120000"/>
              </a:lnSpc>
              <a:spcBef>
                <a:spcPts val="0"/>
              </a:spcBef>
              <a:spcAft>
                <a:spcPts val="0"/>
              </a:spcAft>
              <a:buClr>
                <a:schemeClr val="bg1"/>
              </a:buClr>
            </a:pPr>
            <a:r>
              <a:rPr lang="en-US" sz="3200" dirty="0">
                <a:solidFill>
                  <a:schemeClr val="bg1"/>
                </a:solidFill>
              </a:rPr>
              <a:t>Yes it is a life threat, is it an imminent threat? Unit level </a:t>
            </a:r>
          </a:p>
          <a:p>
            <a:pPr lvl="1">
              <a:lnSpc>
                <a:spcPct val="120000"/>
              </a:lnSpc>
              <a:spcBef>
                <a:spcPts val="0"/>
              </a:spcBef>
              <a:spcAft>
                <a:spcPts val="0"/>
              </a:spcAft>
              <a:buClr>
                <a:schemeClr val="bg1"/>
              </a:buClr>
            </a:pPr>
            <a:r>
              <a:rPr lang="en-US" sz="3200" dirty="0">
                <a:solidFill>
                  <a:schemeClr val="bg1"/>
                </a:solidFill>
              </a:rPr>
              <a:t>Yes it is an immanent threat? Is the entire facility affected? Incident command</a:t>
            </a:r>
          </a:p>
          <a:p>
            <a:pPr lvl="2">
              <a:lnSpc>
                <a:spcPct val="120000"/>
              </a:lnSpc>
              <a:spcBef>
                <a:spcPts val="0"/>
              </a:spcBef>
              <a:spcAft>
                <a:spcPts val="0"/>
              </a:spcAft>
              <a:buClr>
                <a:schemeClr val="bg1"/>
              </a:buClr>
            </a:pPr>
            <a:r>
              <a:rPr lang="en-US" dirty="0">
                <a:solidFill>
                  <a:schemeClr val="bg1"/>
                </a:solidFill>
              </a:rPr>
              <a:t>Yes the entire facility is affected? Is Evacuation safer for Patients/residents compared to sheltering in place? (Thread duration and impact) incident command</a:t>
            </a:r>
          </a:p>
          <a:p>
            <a:pPr lvl="3">
              <a:lnSpc>
                <a:spcPct val="120000"/>
              </a:lnSpc>
              <a:spcBef>
                <a:spcPts val="0"/>
              </a:spcBef>
              <a:spcAft>
                <a:spcPts val="0"/>
              </a:spcAft>
              <a:buClr>
                <a:schemeClr val="bg1"/>
              </a:buClr>
            </a:pPr>
            <a:r>
              <a:rPr lang="en-US" sz="3200" dirty="0">
                <a:solidFill>
                  <a:schemeClr val="bg1"/>
                </a:solidFill>
              </a:rPr>
              <a:t>Yes evacuation is safer? Complete Evacuation (see below) unit level</a:t>
            </a:r>
          </a:p>
          <a:p>
            <a:pPr lvl="3">
              <a:lnSpc>
                <a:spcPct val="120000"/>
              </a:lnSpc>
              <a:spcBef>
                <a:spcPts val="0"/>
              </a:spcBef>
              <a:spcAft>
                <a:spcPts val="0"/>
              </a:spcAft>
              <a:buClr>
                <a:schemeClr val="bg1"/>
              </a:buClr>
            </a:pPr>
            <a:r>
              <a:rPr lang="en-US" sz="3200" dirty="0">
                <a:solidFill>
                  <a:schemeClr val="bg1"/>
                </a:solidFill>
              </a:rPr>
              <a:t>No? Shelter in place – (see below)</a:t>
            </a:r>
          </a:p>
          <a:p>
            <a:pPr lvl="1">
              <a:lnSpc>
                <a:spcPct val="120000"/>
              </a:lnSpc>
              <a:spcBef>
                <a:spcPts val="0"/>
              </a:spcBef>
              <a:spcAft>
                <a:spcPts val="0"/>
              </a:spcAft>
              <a:buClr>
                <a:schemeClr val="bg1"/>
              </a:buClr>
            </a:pPr>
            <a:r>
              <a:rPr lang="en-US" sz="3200" dirty="0">
                <a:solidFill>
                  <a:schemeClr val="bg1"/>
                </a:solidFill>
              </a:rPr>
              <a:t>No It is not an immanent threat. based on resources available, duration, and threat assessment determine sheltering place or relocation actions. </a:t>
            </a:r>
          </a:p>
          <a:p>
            <a:pPr lvl="2">
              <a:lnSpc>
                <a:spcPct val="120000"/>
              </a:lnSpc>
              <a:spcBef>
                <a:spcPts val="0"/>
              </a:spcBef>
              <a:spcAft>
                <a:spcPts val="0"/>
              </a:spcAft>
              <a:buClr>
                <a:schemeClr val="bg1"/>
              </a:buClr>
            </a:pPr>
            <a:r>
              <a:rPr lang="en-US" dirty="0">
                <a:solidFill>
                  <a:schemeClr val="bg1"/>
                </a:solidFill>
              </a:rPr>
              <a:t>Affected units shelter in place or relocate at the decision of unit charge RN/supervisor to adjacent closest safe are (horizontal preferred, vertical secondary). Can relocated patients/residents be safely cared for over time? If yes, incident commander will make decisions. If no, do a partial evacuation (see below).</a:t>
            </a:r>
          </a:p>
          <a:p>
            <a:pPr lvl="0">
              <a:lnSpc>
                <a:spcPct val="120000"/>
              </a:lnSpc>
              <a:spcBef>
                <a:spcPts val="0"/>
              </a:spcBef>
              <a:spcAft>
                <a:spcPts val="0"/>
              </a:spcAft>
              <a:buClr>
                <a:schemeClr val="bg1"/>
              </a:buClr>
            </a:pPr>
            <a:r>
              <a:rPr lang="en-US" sz="3200" dirty="0" smtClean="0">
                <a:solidFill>
                  <a:schemeClr val="bg1"/>
                </a:solidFill>
              </a:rPr>
              <a:t>No </a:t>
            </a:r>
            <a:r>
              <a:rPr lang="en-US" sz="3200" dirty="0">
                <a:solidFill>
                  <a:schemeClr val="bg1"/>
                </a:solidFill>
              </a:rPr>
              <a:t>it is not a life threat.  Incident commander assess the situation. Is there a potential thread over the expected duration of the event?</a:t>
            </a:r>
          </a:p>
          <a:p>
            <a:pPr lvl="1">
              <a:lnSpc>
                <a:spcPct val="120000"/>
              </a:lnSpc>
              <a:spcBef>
                <a:spcPts val="0"/>
              </a:spcBef>
              <a:spcAft>
                <a:spcPts val="0"/>
              </a:spcAft>
              <a:buClr>
                <a:schemeClr val="bg1"/>
              </a:buClr>
            </a:pPr>
            <a:r>
              <a:rPr lang="en-US" sz="3200" dirty="0">
                <a:solidFill>
                  <a:schemeClr val="bg1"/>
                </a:solidFill>
              </a:rPr>
              <a:t>No, incident command will evaluate what action to take</a:t>
            </a:r>
          </a:p>
          <a:p>
            <a:pPr lvl="1">
              <a:lnSpc>
                <a:spcPct val="120000"/>
              </a:lnSpc>
              <a:spcBef>
                <a:spcPts val="0"/>
              </a:spcBef>
              <a:spcAft>
                <a:spcPts val="0"/>
              </a:spcAft>
              <a:buClr>
                <a:schemeClr val="bg1"/>
              </a:buClr>
            </a:pPr>
            <a:r>
              <a:rPr lang="en-US" sz="3200" dirty="0">
                <a:solidFill>
                  <a:schemeClr val="bg1"/>
                </a:solidFill>
              </a:rPr>
              <a:t>Yes it is a life threat– based on resources available, duration, and threat assessment determine sheltering place or relocation actions. </a:t>
            </a:r>
          </a:p>
          <a:p>
            <a:pPr lvl="2">
              <a:lnSpc>
                <a:spcPct val="120000"/>
              </a:lnSpc>
              <a:spcBef>
                <a:spcPts val="0"/>
              </a:spcBef>
              <a:spcAft>
                <a:spcPts val="0"/>
              </a:spcAft>
              <a:buClr>
                <a:schemeClr val="bg1"/>
              </a:buClr>
            </a:pPr>
            <a:r>
              <a:rPr lang="en-US" dirty="0">
                <a:solidFill>
                  <a:schemeClr val="bg1"/>
                </a:solidFill>
              </a:rPr>
              <a:t>Affected units shelter in place or relocate at the decision of unit charge RN/supervisor to adjacent closest safe are (horizontal preferred, vertical secondary) Can relocated patients/residents be safely cared for over time? If yes, incident commander will make decisions. If no, do a partial evacuation (see below).</a:t>
            </a:r>
          </a:p>
          <a:p>
            <a:pPr>
              <a:lnSpc>
                <a:spcPct val="120000"/>
              </a:lnSpc>
              <a:spcBef>
                <a:spcPts val="0"/>
              </a:spcBef>
              <a:spcAft>
                <a:spcPts val="0"/>
              </a:spcAft>
              <a:buClr>
                <a:schemeClr val="bg1"/>
              </a:buClr>
            </a:pPr>
            <a:r>
              <a:rPr lang="en-US" sz="3200" dirty="0" smtClean="0">
                <a:solidFill>
                  <a:schemeClr val="bg1"/>
                </a:solidFill>
              </a:rPr>
              <a:t>Shelter </a:t>
            </a:r>
            <a:r>
              <a:rPr lang="en-US" sz="3200" dirty="0">
                <a:solidFill>
                  <a:schemeClr val="bg1"/>
                </a:solidFill>
              </a:rPr>
              <a:t>in place: Proactive Actions. 1. Weather – close drapes, move away from windows, announce to staff/visitors. 2. HAZMAT – Changes to ventilation supply/exchange, access controls. 3. Security (bomb, shooting, civil unrest) – access controls, doors/curtains closures, take cover actions if needed. Unit level</a:t>
            </a:r>
          </a:p>
          <a:p>
            <a:pPr>
              <a:lnSpc>
                <a:spcPct val="120000"/>
              </a:lnSpc>
              <a:spcBef>
                <a:spcPts val="0"/>
              </a:spcBef>
              <a:spcAft>
                <a:spcPts val="0"/>
              </a:spcAft>
              <a:buClr>
                <a:schemeClr val="bg1"/>
              </a:buClr>
            </a:pPr>
            <a:r>
              <a:rPr lang="en-US" sz="3200" dirty="0">
                <a:solidFill>
                  <a:schemeClr val="bg1"/>
                </a:solidFill>
              </a:rPr>
              <a:t>Full or partial Evacuation (see unit evacuation guide and facility checklist for detailed guidance): </a:t>
            </a:r>
          </a:p>
          <a:p>
            <a:pPr lvl="0">
              <a:lnSpc>
                <a:spcPct val="120000"/>
              </a:lnSpc>
              <a:spcBef>
                <a:spcPts val="0"/>
              </a:spcBef>
              <a:spcAft>
                <a:spcPts val="0"/>
              </a:spcAft>
              <a:buClr>
                <a:schemeClr val="bg1"/>
              </a:buClr>
            </a:pPr>
            <a:r>
              <a:rPr lang="en-US" sz="3200" dirty="0">
                <a:solidFill>
                  <a:schemeClr val="bg1"/>
                </a:solidFill>
              </a:rPr>
              <a:t>Notifications – internal/external (EMS, RHRC also)</a:t>
            </a:r>
          </a:p>
          <a:p>
            <a:pPr lvl="0">
              <a:lnSpc>
                <a:spcPct val="120000"/>
              </a:lnSpc>
              <a:spcBef>
                <a:spcPts val="0"/>
              </a:spcBef>
              <a:spcAft>
                <a:spcPts val="0"/>
              </a:spcAft>
              <a:buClr>
                <a:schemeClr val="bg1"/>
              </a:buClr>
            </a:pPr>
            <a:r>
              <a:rPr lang="en-US" sz="3200" dirty="0">
                <a:solidFill>
                  <a:schemeClr val="bg1"/>
                </a:solidFill>
              </a:rPr>
              <a:t>Access controls and supplemental security</a:t>
            </a:r>
          </a:p>
          <a:p>
            <a:pPr lvl="0">
              <a:lnSpc>
                <a:spcPct val="120000"/>
              </a:lnSpc>
              <a:spcBef>
                <a:spcPts val="0"/>
              </a:spcBef>
              <a:spcAft>
                <a:spcPts val="0"/>
              </a:spcAft>
              <a:buClr>
                <a:schemeClr val="bg1"/>
              </a:buClr>
            </a:pPr>
            <a:r>
              <a:rPr lang="en-US" sz="3200" dirty="0">
                <a:solidFill>
                  <a:schemeClr val="bg1"/>
                </a:solidFill>
              </a:rPr>
              <a:t>Staging/transport areas identified</a:t>
            </a:r>
          </a:p>
          <a:p>
            <a:pPr lvl="1">
              <a:lnSpc>
                <a:spcPct val="120000"/>
              </a:lnSpc>
              <a:spcBef>
                <a:spcPts val="0"/>
              </a:spcBef>
              <a:spcAft>
                <a:spcPts val="0"/>
              </a:spcAft>
              <a:buClr>
                <a:schemeClr val="bg1"/>
              </a:buClr>
            </a:pPr>
            <a:r>
              <a:rPr lang="en-US" sz="3200" dirty="0">
                <a:solidFill>
                  <a:schemeClr val="bg1"/>
                </a:solidFill>
              </a:rPr>
              <a:t>Staffing – triage, loaders</a:t>
            </a:r>
          </a:p>
          <a:p>
            <a:pPr lvl="1">
              <a:lnSpc>
                <a:spcPct val="120000"/>
              </a:lnSpc>
              <a:spcBef>
                <a:spcPts val="0"/>
              </a:spcBef>
              <a:spcAft>
                <a:spcPts val="0"/>
              </a:spcAft>
              <a:buClr>
                <a:schemeClr val="bg1"/>
              </a:buClr>
            </a:pPr>
            <a:r>
              <a:rPr lang="en-US" sz="3200" dirty="0">
                <a:solidFill>
                  <a:schemeClr val="bg1"/>
                </a:solidFill>
              </a:rPr>
              <a:t>Supplies – water, crash cart, food, linens</a:t>
            </a:r>
          </a:p>
          <a:p>
            <a:pPr lvl="0">
              <a:lnSpc>
                <a:spcPct val="120000"/>
              </a:lnSpc>
              <a:spcBef>
                <a:spcPts val="0"/>
              </a:spcBef>
              <a:spcAft>
                <a:spcPts val="0"/>
              </a:spcAft>
              <a:buClr>
                <a:schemeClr val="bg1"/>
              </a:buClr>
            </a:pPr>
            <a:r>
              <a:rPr lang="en-US" sz="3200" dirty="0">
                <a:solidFill>
                  <a:schemeClr val="bg1"/>
                </a:solidFill>
              </a:rPr>
              <a:t>Unit tracking/triage for transport</a:t>
            </a:r>
          </a:p>
          <a:p>
            <a:pPr lvl="0">
              <a:lnSpc>
                <a:spcPct val="120000"/>
              </a:lnSpc>
              <a:spcBef>
                <a:spcPts val="0"/>
              </a:spcBef>
              <a:spcAft>
                <a:spcPts val="0"/>
              </a:spcAft>
              <a:buClr>
                <a:schemeClr val="bg1"/>
              </a:buClr>
            </a:pPr>
            <a:r>
              <a:rPr lang="en-US" sz="3200" dirty="0">
                <a:solidFill>
                  <a:schemeClr val="bg1"/>
                </a:solidFill>
              </a:rPr>
              <a:t>Medical records (see unit evacuation guide)</a:t>
            </a:r>
          </a:p>
          <a:p>
            <a:pPr lvl="0">
              <a:lnSpc>
                <a:spcPct val="120000"/>
              </a:lnSpc>
              <a:spcBef>
                <a:spcPts val="0"/>
              </a:spcBef>
              <a:spcAft>
                <a:spcPts val="0"/>
              </a:spcAft>
              <a:buClr>
                <a:schemeClr val="bg1"/>
              </a:buClr>
            </a:pPr>
            <a:r>
              <a:rPr lang="en-US" sz="3200" dirty="0">
                <a:solidFill>
                  <a:schemeClr val="bg1"/>
                </a:solidFill>
              </a:rPr>
              <a:t>Visitors and staff accountability</a:t>
            </a:r>
          </a:p>
          <a:p>
            <a:pPr lvl="0">
              <a:lnSpc>
                <a:spcPct val="120000"/>
              </a:lnSpc>
              <a:spcBef>
                <a:spcPts val="0"/>
              </a:spcBef>
              <a:spcAft>
                <a:spcPts val="0"/>
              </a:spcAft>
              <a:buClr>
                <a:schemeClr val="bg1"/>
              </a:buClr>
            </a:pPr>
            <a:r>
              <a:rPr lang="en-US" sz="3200" dirty="0">
                <a:solidFill>
                  <a:schemeClr val="bg1"/>
                </a:solidFill>
              </a:rPr>
              <a:t>Patient/resident movement – ambulatory, step down, stable, non-ambulatory, critical in order to staging, reverse for transport</a:t>
            </a:r>
          </a:p>
          <a:p>
            <a:pPr lvl="0">
              <a:lnSpc>
                <a:spcPct val="120000"/>
              </a:lnSpc>
              <a:spcBef>
                <a:spcPts val="0"/>
              </a:spcBef>
              <a:spcAft>
                <a:spcPts val="0"/>
              </a:spcAft>
              <a:buClr>
                <a:schemeClr val="bg1"/>
              </a:buClr>
            </a:pPr>
            <a:r>
              <a:rPr lang="en-US" sz="3200" dirty="0">
                <a:solidFill>
                  <a:schemeClr val="bg1"/>
                </a:solidFill>
              </a:rPr>
              <a:t>Clear units</a:t>
            </a:r>
          </a:p>
          <a:p>
            <a:pPr lvl="0">
              <a:lnSpc>
                <a:spcPct val="120000"/>
              </a:lnSpc>
              <a:spcBef>
                <a:spcPts val="0"/>
              </a:spcBef>
              <a:spcAft>
                <a:spcPts val="0"/>
              </a:spcAft>
              <a:buClr>
                <a:schemeClr val="bg1"/>
              </a:buClr>
            </a:pPr>
            <a:r>
              <a:rPr lang="en-US" sz="3200" dirty="0">
                <a:solidFill>
                  <a:schemeClr val="bg1"/>
                </a:solidFill>
              </a:rPr>
              <a:t>Facility shut down/stay team</a:t>
            </a:r>
          </a:p>
          <a:p>
            <a:pPr marL="0" indent="0">
              <a:buClr>
                <a:schemeClr val="bg1"/>
              </a:buClr>
              <a:buNone/>
            </a:pPr>
            <a:endParaRPr lang="en-US" dirty="0">
              <a:solidFill>
                <a:schemeClr val="bg1"/>
              </a:solidFill>
            </a:endParaRPr>
          </a:p>
        </p:txBody>
      </p:sp>
      <p:sp>
        <p:nvSpPr>
          <p:cNvPr id="4" name="Slide Number Placeholder 3"/>
          <p:cNvSpPr>
            <a:spLocks noGrp="1"/>
          </p:cNvSpPr>
          <p:nvPr>
            <p:ph type="sldNum" sz="quarter" idx="12"/>
          </p:nvPr>
        </p:nvSpPr>
        <p:spPr/>
        <p:txBody>
          <a:bodyPr/>
          <a:lstStyle/>
          <a:p>
            <a:fld id="{48F63A3B-78C7-47BE-AE5E-E10140E04643}" type="slidenum">
              <a:rPr lang="en-US" smtClean="0"/>
              <a:t>20</a:t>
            </a:fld>
            <a:endParaRPr lang="en-US" dirty="0"/>
          </a:p>
        </p:txBody>
      </p:sp>
    </p:spTree>
    <p:extLst>
      <p:ext uri="{BB962C8B-B14F-4D97-AF65-F5344CB8AC3E}">
        <p14:creationId xmlns:p14="http://schemas.microsoft.com/office/powerpoint/2010/main" val="36330827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Command / Coordination / Communication</a:t>
            </a:r>
            <a:endParaRPr lang="en-US" dirty="0"/>
          </a:p>
        </p:txBody>
      </p:sp>
      <p:sp>
        <p:nvSpPr>
          <p:cNvPr id="3" name="Content Placeholder 2"/>
          <p:cNvSpPr>
            <a:spLocks noGrp="1"/>
          </p:cNvSpPr>
          <p:nvPr>
            <p:ph idx="1"/>
          </p:nvPr>
        </p:nvSpPr>
        <p:spPr/>
        <p:txBody>
          <a:bodyPr>
            <a:normAutofit/>
          </a:bodyPr>
          <a:lstStyle/>
          <a:p>
            <a:pPr marL="828675" lvl="2" indent="-371475"/>
            <a:r>
              <a:rPr lang="en-US" altLang="en-US" sz="3600" dirty="0"/>
              <a:t>Incident Command vs. unit-level decisions</a:t>
            </a:r>
          </a:p>
          <a:p>
            <a:pPr marL="828675" lvl="2" indent="-371475"/>
            <a:r>
              <a:rPr lang="en-US" altLang="en-US" sz="3600" dirty="0"/>
              <a:t>Coordination with RHPC and outside agencies</a:t>
            </a:r>
          </a:p>
          <a:p>
            <a:pPr marL="828675" lvl="2" indent="-371475"/>
            <a:r>
              <a:rPr lang="en-US" altLang="en-US" sz="3600" dirty="0"/>
              <a:t>Communication – internal and </a:t>
            </a:r>
            <a:r>
              <a:rPr lang="en-US" altLang="en-US" sz="3600" dirty="0" smtClean="0"/>
              <a:t>external</a:t>
            </a:r>
            <a:endParaRPr lang="en-US" altLang="en-US" sz="3600" dirty="0"/>
          </a:p>
        </p:txBody>
      </p:sp>
      <p:sp>
        <p:nvSpPr>
          <p:cNvPr id="4" name="Slide Number Placeholder 3"/>
          <p:cNvSpPr>
            <a:spLocks noGrp="1"/>
          </p:cNvSpPr>
          <p:nvPr>
            <p:ph type="sldNum" sz="quarter" idx="12"/>
          </p:nvPr>
        </p:nvSpPr>
        <p:spPr/>
        <p:txBody>
          <a:bodyPr/>
          <a:lstStyle/>
          <a:p>
            <a:fld id="{48F63A3B-78C7-47BE-AE5E-E10140E04643}" type="slidenum">
              <a:rPr lang="en-US" smtClean="0"/>
              <a:t>21</a:t>
            </a:fld>
            <a:endParaRPr lang="en-US" dirty="0"/>
          </a:p>
        </p:txBody>
      </p:sp>
    </p:spTree>
    <p:extLst>
      <p:ext uri="{BB962C8B-B14F-4D97-AF65-F5344CB8AC3E}">
        <p14:creationId xmlns:p14="http://schemas.microsoft.com/office/powerpoint/2010/main" val="30138060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Triage – Traditional or Reverse</a:t>
            </a:r>
            <a:endParaRPr lang="en-US" dirty="0"/>
          </a:p>
        </p:txBody>
      </p:sp>
      <p:graphicFrame>
        <p:nvGraphicFramePr>
          <p:cNvPr id="5" name="Content Placeholder 4"/>
          <p:cNvGraphicFramePr>
            <a:graphicFrameLocks noGrp="1"/>
          </p:cNvGraphicFramePr>
          <p:nvPr>
            <p:ph idx="4294967295"/>
            <p:extLst/>
          </p:nvPr>
        </p:nvGraphicFramePr>
        <p:xfrm>
          <a:off x="1323872" y="1409541"/>
          <a:ext cx="10358939" cy="4754880"/>
        </p:xfrm>
        <a:graphic>
          <a:graphicData uri="http://schemas.openxmlformats.org/drawingml/2006/table">
            <a:tbl>
              <a:tblPr firstRow="1" bandRow="1">
                <a:tableStyleId>{5C22544A-7EE6-4342-B048-85BDC9FD1C3A}</a:tableStyleId>
              </a:tblPr>
              <a:tblGrid>
                <a:gridCol w="1514000">
                  <a:extLst>
                    <a:ext uri="{9D8B030D-6E8A-4147-A177-3AD203B41FA5}">
                      <a16:colId xmlns:a16="http://schemas.microsoft.com/office/drawing/2014/main" val="3120374223"/>
                    </a:ext>
                  </a:extLst>
                </a:gridCol>
                <a:gridCol w="4541996">
                  <a:extLst>
                    <a:ext uri="{9D8B030D-6E8A-4147-A177-3AD203B41FA5}">
                      <a16:colId xmlns:a16="http://schemas.microsoft.com/office/drawing/2014/main" val="1185550073"/>
                    </a:ext>
                  </a:extLst>
                </a:gridCol>
                <a:gridCol w="4302943">
                  <a:extLst>
                    <a:ext uri="{9D8B030D-6E8A-4147-A177-3AD203B41FA5}">
                      <a16:colId xmlns:a16="http://schemas.microsoft.com/office/drawing/2014/main" val="2780427308"/>
                    </a:ext>
                  </a:extLst>
                </a:gridCol>
              </a:tblGrid>
              <a:tr h="370840">
                <a:tc>
                  <a:txBody>
                    <a:bodyPr/>
                    <a:lstStyle/>
                    <a:p>
                      <a:r>
                        <a:rPr lang="en-US" dirty="0" smtClean="0">
                          <a:solidFill>
                            <a:schemeClr val="tx2"/>
                          </a:solidFill>
                        </a:rPr>
                        <a:t>Triage Level</a:t>
                      </a:r>
                      <a:endParaRPr lang="en-US" dirty="0">
                        <a:solidFill>
                          <a:schemeClr val="tx2"/>
                        </a:solidFill>
                      </a:endParaRPr>
                    </a:p>
                  </a:txBody>
                  <a:tcPr marL="82672" marR="82672">
                    <a:solidFill>
                      <a:schemeClr val="bg2"/>
                    </a:solidFill>
                  </a:tcPr>
                </a:tc>
                <a:tc>
                  <a:txBody>
                    <a:bodyPr/>
                    <a:lstStyle/>
                    <a:p>
                      <a:r>
                        <a:rPr lang="en-US" dirty="0" smtClean="0">
                          <a:solidFill>
                            <a:schemeClr val="tx2"/>
                          </a:solidFill>
                        </a:rPr>
                        <a:t>Priority for Evacuation off nursing unit – REVERSED START PRIORITY</a:t>
                      </a:r>
                      <a:endParaRPr lang="en-US" dirty="0">
                        <a:solidFill>
                          <a:schemeClr val="tx2"/>
                        </a:solidFill>
                      </a:endParaRPr>
                    </a:p>
                  </a:txBody>
                  <a:tcPr marL="82672" marR="82672">
                    <a:solidFill>
                      <a:schemeClr val="bg2"/>
                    </a:solidFill>
                  </a:tcPr>
                </a:tc>
                <a:tc>
                  <a:txBody>
                    <a:bodyPr/>
                    <a:lstStyle/>
                    <a:p>
                      <a:r>
                        <a:rPr lang="en-US" dirty="0" smtClean="0">
                          <a:solidFill>
                            <a:schemeClr val="tx2"/>
                          </a:solidFill>
                        </a:rPr>
                        <a:t>Priority for Transfer to another healthcare facility – TRADITIONAL</a:t>
                      </a:r>
                      <a:r>
                        <a:rPr lang="en-US" baseline="0" dirty="0" smtClean="0">
                          <a:solidFill>
                            <a:schemeClr val="tx2"/>
                          </a:solidFill>
                        </a:rPr>
                        <a:t> START PRIORITY</a:t>
                      </a:r>
                      <a:endParaRPr lang="en-US" dirty="0">
                        <a:solidFill>
                          <a:schemeClr val="tx2"/>
                        </a:solidFill>
                      </a:endParaRPr>
                    </a:p>
                  </a:txBody>
                  <a:tcPr marL="82672" marR="82672">
                    <a:solidFill>
                      <a:schemeClr val="bg2"/>
                    </a:solidFill>
                  </a:tcPr>
                </a:tc>
                <a:extLst>
                  <a:ext uri="{0D108BD9-81ED-4DB2-BD59-A6C34878D82A}">
                    <a16:rowId xmlns:a16="http://schemas.microsoft.com/office/drawing/2014/main" val="623962108"/>
                  </a:ext>
                </a:extLst>
              </a:tr>
              <a:tr h="370840">
                <a:tc>
                  <a:txBody>
                    <a:bodyPr/>
                    <a:lstStyle/>
                    <a:p>
                      <a:r>
                        <a:rPr lang="en-US" dirty="0" smtClean="0">
                          <a:solidFill>
                            <a:schemeClr val="bg1"/>
                          </a:solidFill>
                        </a:rPr>
                        <a:t>RED- STOP</a:t>
                      </a:r>
                      <a:endParaRPr lang="en-US" dirty="0">
                        <a:solidFill>
                          <a:schemeClr val="bg1"/>
                        </a:solidFill>
                      </a:endParaRPr>
                    </a:p>
                  </a:txBody>
                  <a:tcPr marL="82672" marR="82672">
                    <a:solidFill>
                      <a:srgbClr val="FF0000"/>
                    </a:solidFill>
                  </a:tcPr>
                </a:tc>
                <a:tc>
                  <a:txBody>
                    <a:bodyPr/>
                    <a:lstStyle/>
                    <a:p>
                      <a:r>
                        <a:rPr lang="en-US" dirty="0" smtClean="0">
                          <a:solidFill>
                            <a:schemeClr val="bg1"/>
                          </a:solidFill>
                        </a:rPr>
                        <a:t>These patients require maximum assistance</a:t>
                      </a:r>
                      <a:r>
                        <a:rPr lang="en-US" baseline="0" dirty="0" smtClean="0">
                          <a:solidFill>
                            <a:schemeClr val="bg1"/>
                          </a:solidFill>
                        </a:rPr>
                        <a:t> to move. In an evacuation, these patients move LAST from the inpatient unit. These patients may require 2-3 staff members to transport. </a:t>
                      </a:r>
                      <a:endParaRPr lang="en-US" dirty="0">
                        <a:solidFill>
                          <a:schemeClr val="bg1"/>
                        </a:solidFill>
                      </a:endParaRPr>
                    </a:p>
                  </a:txBody>
                  <a:tcPr marL="82672" marR="82672">
                    <a:solidFill>
                      <a:srgbClr val="FF0000"/>
                    </a:solidFill>
                  </a:tcPr>
                </a:tc>
                <a:tc>
                  <a:txBody>
                    <a:bodyPr/>
                    <a:lstStyle/>
                    <a:p>
                      <a:r>
                        <a:rPr lang="en-US" dirty="0" smtClean="0">
                          <a:solidFill>
                            <a:schemeClr val="bg1"/>
                          </a:solidFill>
                        </a:rPr>
                        <a:t>These patients require</a:t>
                      </a:r>
                      <a:r>
                        <a:rPr lang="en-US" baseline="0" dirty="0" smtClean="0">
                          <a:solidFill>
                            <a:schemeClr val="bg1"/>
                          </a:solidFill>
                        </a:rPr>
                        <a:t> maximum support to sustain life in an evacuation. These patients move FIRST as transfers from your facility to another healthcare facility.</a:t>
                      </a:r>
                      <a:endParaRPr lang="en-US" dirty="0">
                        <a:solidFill>
                          <a:schemeClr val="bg1"/>
                        </a:solidFill>
                      </a:endParaRPr>
                    </a:p>
                  </a:txBody>
                  <a:tcPr marL="82672" marR="82672">
                    <a:solidFill>
                      <a:srgbClr val="FF0000"/>
                    </a:solidFill>
                  </a:tcPr>
                </a:tc>
                <a:extLst>
                  <a:ext uri="{0D108BD9-81ED-4DB2-BD59-A6C34878D82A}">
                    <a16:rowId xmlns:a16="http://schemas.microsoft.com/office/drawing/2014/main" val="366275974"/>
                  </a:ext>
                </a:extLst>
              </a:tr>
              <a:tr h="370840">
                <a:tc>
                  <a:txBody>
                    <a:bodyPr/>
                    <a:lstStyle/>
                    <a:p>
                      <a:r>
                        <a:rPr lang="en-US" dirty="0" smtClean="0">
                          <a:solidFill>
                            <a:schemeClr val="tx2"/>
                          </a:solidFill>
                        </a:rPr>
                        <a:t>YELLOW – CAUTION</a:t>
                      </a:r>
                      <a:endParaRPr lang="en-US" dirty="0">
                        <a:solidFill>
                          <a:schemeClr val="tx2"/>
                        </a:solidFill>
                      </a:endParaRPr>
                    </a:p>
                  </a:txBody>
                  <a:tcPr marL="82672" marR="82672">
                    <a:solidFill>
                      <a:srgbClr val="FFFF00"/>
                    </a:solidFill>
                  </a:tcPr>
                </a:tc>
                <a:tc>
                  <a:txBody>
                    <a:bodyPr/>
                    <a:lstStyle/>
                    <a:p>
                      <a:r>
                        <a:rPr lang="en-US" dirty="0" smtClean="0">
                          <a:solidFill>
                            <a:schemeClr val="tx2"/>
                          </a:solidFill>
                        </a:rPr>
                        <a:t>These patients require</a:t>
                      </a:r>
                      <a:r>
                        <a:rPr lang="en-US" baseline="0" dirty="0" smtClean="0">
                          <a:solidFill>
                            <a:schemeClr val="tx2"/>
                          </a:solidFill>
                        </a:rPr>
                        <a:t> some assistance and should be moved SECOND in priority from the inpatient unit. Patients may require wheelchairs or stretchers and 1-2 staff members to transport.</a:t>
                      </a:r>
                      <a:endParaRPr lang="en-US" dirty="0">
                        <a:solidFill>
                          <a:schemeClr val="tx2"/>
                        </a:solidFill>
                      </a:endParaRPr>
                    </a:p>
                  </a:txBody>
                  <a:tcPr marL="82672" marR="82672">
                    <a:solidFill>
                      <a:srgbClr val="FFFF00"/>
                    </a:solidFill>
                  </a:tcPr>
                </a:tc>
                <a:tc>
                  <a:txBody>
                    <a:bodyPr/>
                    <a:lstStyle/>
                    <a:p>
                      <a:r>
                        <a:rPr lang="en-US" dirty="0" smtClean="0">
                          <a:solidFill>
                            <a:schemeClr val="tx2"/>
                          </a:solidFill>
                        </a:rPr>
                        <a:t>These patients will be moved SECOND in priority as transfers from your facility to another facility.</a:t>
                      </a:r>
                      <a:endParaRPr lang="en-US" dirty="0">
                        <a:solidFill>
                          <a:schemeClr val="tx2"/>
                        </a:solidFill>
                      </a:endParaRPr>
                    </a:p>
                  </a:txBody>
                  <a:tcPr marL="82672" marR="82672">
                    <a:solidFill>
                      <a:srgbClr val="FFFF00"/>
                    </a:solidFill>
                  </a:tcPr>
                </a:tc>
                <a:extLst>
                  <a:ext uri="{0D108BD9-81ED-4DB2-BD59-A6C34878D82A}">
                    <a16:rowId xmlns:a16="http://schemas.microsoft.com/office/drawing/2014/main" val="1801136874"/>
                  </a:ext>
                </a:extLst>
              </a:tr>
              <a:tr h="370840">
                <a:tc>
                  <a:txBody>
                    <a:bodyPr/>
                    <a:lstStyle/>
                    <a:p>
                      <a:r>
                        <a:rPr lang="en-US" dirty="0" smtClean="0">
                          <a:solidFill>
                            <a:schemeClr val="tx2"/>
                          </a:solidFill>
                        </a:rPr>
                        <a:t>GREEN - GO</a:t>
                      </a:r>
                      <a:endParaRPr lang="en-US" dirty="0">
                        <a:solidFill>
                          <a:schemeClr val="tx2"/>
                        </a:solidFill>
                      </a:endParaRPr>
                    </a:p>
                  </a:txBody>
                  <a:tcPr marL="82672" marR="82672">
                    <a:solidFill>
                      <a:srgbClr val="92D050"/>
                    </a:solidFill>
                  </a:tcPr>
                </a:tc>
                <a:tc>
                  <a:txBody>
                    <a:bodyPr/>
                    <a:lstStyle/>
                    <a:p>
                      <a:r>
                        <a:rPr lang="en-US" dirty="0" smtClean="0">
                          <a:solidFill>
                            <a:schemeClr val="tx2"/>
                          </a:solidFill>
                        </a:rPr>
                        <a:t>These patients require</a:t>
                      </a:r>
                      <a:r>
                        <a:rPr lang="en-US" baseline="0" dirty="0" smtClean="0">
                          <a:solidFill>
                            <a:schemeClr val="tx2"/>
                          </a:solidFill>
                        </a:rPr>
                        <a:t> minimal assistance and can be moved FIRST from the unit. Patients are ambulatory and 1 staff member can safely lead sever patients who fall into this category into the staging area.</a:t>
                      </a:r>
                      <a:endParaRPr lang="en-US" dirty="0">
                        <a:solidFill>
                          <a:schemeClr val="tx2"/>
                        </a:solidFill>
                      </a:endParaRPr>
                    </a:p>
                  </a:txBody>
                  <a:tcPr marL="82672" marR="82672">
                    <a:solidFill>
                      <a:srgbClr val="92D050"/>
                    </a:solidFill>
                  </a:tcPr>
                </a:tc>
                <a:tc>
                  <a:txBody>
                    <a:bodyPr/>
                    <a:lstStyle/>
                    <a:p>
                      <a:r>
                        <a:rPr lang="en-US" dirty="0" smtClean="0">
                          <a:solidFill>
                            <a:schemeClr val="tx2"/>
                          </a:solidFill>
                        </a:rPr>
                        <a:t>These patients will be moved LAST as transfers from your facility to another healthcare facility. </a:t>
                      </a:r>
                      <a:endParaRPr lang="en-US" dirty="0">
                        <a:solidFill>
                          <a:schemeClr val="tx2"/>
                        </a:solidFill>
                      </a:endParaRPr>
                    </a:p>
                  </a:txBody>
                  <a:tcPr marL="82672" marR="82672">
                    <a:solidFill>
                      <a:srgbClr val="92D050"/>
                    </a:solidFill>
                  </a:tcPr>
                </a:tc>
                <a:extLst>
                  <a:ext uri="{0D108BD9-81ED-4DB2-BD59-A6C34878D82A}">
                    <a16:rowId xmlns:a16="http://schemas.microsoft.com/office/drawing/2014/main" val="1212910120"/>
                  </a:ext>
                </a:extLst>
              </a:tr>
            </a:tbl>
          </a:graphicData>
        </a:graphic>
      </p:graphicFrame>
      <p:sp>
        <p:nvSpPr>
          <p:cNvPr id="3" name="Content Placeholder 2"/>
          <p:cNvSpPr>
            <a:spLocks noGrp="1"/>
          </p:cNvSpPr>
          <p:nvPr>
            <p:ph sz="half" idx="2"/>
          </p:nvPr>
        </p:nvSpPr>
        <p:spPr>
          <a:xfrm>
            <a:off x="2171700" y="6149905"/>
            <a:ext cx="5638800" cy="709999"/>
          </a:xfrm>
        </p:spPr>
        <p:txBody>
          <a:bodyPr>
            <a:normAutofit fontScale="32500" lnSpcReduction="20000"/>
          </a:bodyPr>
          <a:lstStyle/>
          <a:p>
            <a:pPr marL="0" indent="0">
              <a:buNone/>
            </a:pPr>
            <a:r>
              <a:rPr lang="en-US" altLang="en-US" dirty="0"/>
              <a:t>Adapted from Continuum Health Partners – Evacuation Planning for Hospitals (2006)</a:t>
            </a:r>
          </a:p>
          <a:p>
            <a:pPr marL="0" indent="0">
              <a:buNone/>
            </a:pPr>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22</a:t>
            </a:fld>
            <a:endParaRPr lang="en-US" dirty="0"/>
          </a:p>
        </p:txBody>
      </p:sp>
    </p:spTree>
    <p:extLst>
      <p:ext uri="{BB962C8B-B14F-4D97-AF65-F5344CB8AC3E}">
        <p14:creationId xmlns:p14="http://schemas.microsoft.com/office/powerpoint/2010/main" val="29857962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Job Aids </a:t>
            </a:r>
            <a:endParaRPr lang="en-US" dirty="0"/>
          </a:p>
        </p:txBody>
      </p:sp>
      <p:sp>
        <p:nvSpPr>
          <p:cNvPr id="3" name="Content Placeholder 2"/>
          <p:cNvSpPr>
            <a:spLocks noGrp="1"/>
          </p:cNvSpPr>
          <p:nvPr>
            <p:ph idx="1"/>
          </p:nvPr>
        </p:nvSpPr>
        <p:spPr/>
        <p:txBody>
          <a:bodyPr>
            <a:normAutofit/>
          </a:bodyPr>
          <a:lstStyle/>
          <a:p>
            <a:r>
              <a:rPr lang="en-US" altLang="en-US" dirty="0"/>
              <a:t>Included are additional Job Aids used as a compliment to HICS Job Action Sheets</a:t>
            </a:r>
          </a:p>
          <a:p>
            <a:r>
              <a:rPr lang="en-US" altLang="en-US" dirty="0"/>
              <a:t>Inpatient, outpatient, support and administration</a:t>
            </a:r>
          </a:p>
          <a:p>
            <a:r>
              <a:rPr lang="en-US" altLang="en-US" dirty="0"/>
              <a:t>Pre – event assessment tools</a:t>
            </a:r>
          </a:p>
          <a:p>
            <a:r>
              <a:rPr lang="en-US" altLang="en-US" dirty="0"/>
              <a:t>Facility shutdown / stay team </a:t>
            </a:r>
            <a:r>
              <a:rPr lang="en-US" altLang="en-US" dirty="0" smtClean="0"/>
              <a:t>considerations</a:t>
            </a:r>
            <a:endParaRPr lang="en-US" alt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23</a:t>
            </a:fld>
            <a:endParaRPr lang="en-US" dirty="0"/>
          </a:p>
        </p:txBody>
      </p:sp>
    </p:spTree>
    <p:extLst>
      <p:ext uri="{BB962C8B-B14F-4D97-AF65-F5344CB8AC3E}">
        <p14:creationId xmlns:p14="http://schemas.microsoft.com/office/powerpoint/2010/main" val="8541705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Templates</a:t>
            </a:r>
            <a:endParaRPr lang="en-US" dirty="0"/>
          </a:p>
        </p:txBody>
      </p:sp>
      <p:sp>
        <p:nvSpPr>
          <p:cNvPr id="3" name="Content Placeholder 2"/>
          <p:cNvSpPr>
            <a:spLocks noGrp="1"/>
          </p:cNvSpPr>
          <p:nvPr>
            <p:ph idx="1"/>
          </p:nvPr>
        </p:nvSpPr>
        <p:spPr/>
        <p:txBody>
          <a:bodyPr/>
          <a:lstStyle/>
          <a:p>
            <a:r>
              <a:rPr lang="en-US" altLang="en-US" dirty="0"/>
              <a:t>Unit Templates – Considerations for various types of units such as medical gases, specialized equipment, preferred /secondary relocation area</a:t>
            </a:r>
          </a:p>
          <a:p>
            <a:r>
              <a:rPr lang="en-US" altLang="en-US" dirty="0"/>
              <a:t>Transportation needs / resources</a:t>
            </a:r>
          </a:p>
          <a:p>
            <a:r>
              <a:rPr lang="en-US" altLang="en-US" dirty="0"/>
              <a:t>Block diagram for relocation </a:t>
            </a:r>
            <a:r>
              <a:rPr lang="en-US" altLang="en-US" dirty="0" smtClean="0"/>
              <a:t>movement</a:t>
            </a:r>
            <a:endParaRPr lang="en-US" alt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24</a:t>
            </a:fld>
            <a:endParaRPr lang="en-US" dirty="0"/>
          </a:p>
        </p:txBody>
      </p:sp>
    </p:spTree>
    <p:extLst>
      <p:ext uri="{BB962C8B-B14F-4D97-AF65-F5344CB8AC3E}">
        <p14:creationId xmlns:p14="http://schemas.microsoft.com/office/powerpoint/2010/main" val="29440705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Training Matrix</a:t>
            </a:r>
            <a:endParaRPr lang="en-US" dirty="0"/>
          </a:p>
        </p:txBody>
      </p:sp>
      <p:sp>
        <p:nvSpPr>
          <p:cNvPr id="3" name="Content Placeholder 2"/>
          <p:cNvSpPr>
            <a:spLocks noGrp="1"/>
          </p:cNvSpPr>
          <p:nvPr>
            <p:ph idx="1"/>
          </p:nvPr>
        </p:nvSpPr>
        <p:spPr/>
        <p:txBody>
          <a:bodyPr>
            <a:normAutofit fontScale="92500" lnSpcReduction="20000"/>
          </a:bodyPr>
          <a:lstStyle/>
          <a:p>
            <a:r>
              <a:rPr lang="en-US" altLang="en-US" dirty="0"/>
              <a:t>Included </a:t>
            </a:r>
          </a:p>
          <a:p>
            <a:r>
              <a:rPr lang="en-US" altLang="en-US" dirty="0"/>
              <a:t>Suggested Training</a:t>
            </a:r>
          </a:p>
          <a:p>
            <a:r>
              <a:rPr lang="en-US" altLang="en-US" dirty="0"/>
              <a:t>Awareness/All (floor / unit staff)</a:t>
            </a:r>
          </a:p>
          <a:p>
            <a:r>
              <a:rPr lang="en-US" altLang="en-US" dirty="0"/>
              <a:t>Knowledge/Operations (Unit Supervisor / Charge Nurse)</a:t>
            </a:r>
          </a:p>
          <a:p>
            <a:r>
              <a:rPr lang="en-US" altLang="en-US" dirty="0"/>
              <a:t>Proficiency/Command (Command and General Staff </a:t>
            </a:r>
          </a:p>
        </p:txBody>
      </p:sp>
      <p:sp>
        <p:nvSpPr>
          <p:cNvPr id="4" name="Slide Number Placeholder 3"/>
          <p:cNvSpPr>
            <a:spLocks noGrp="1"/>
          </p:cNvSpPr>
          <p:nvPr>
            <p:ph type="sldNum" sz="quarter" idx="12"/>
          </p:nvPr>
        </p:nvSpPr>
        <p:spPr/>
        <p:txBody>
          <a:bodyPr/>
          <a:lstStyle/>
          <a:p>
            <a:fld id="{48F63A3B-78C7-47BE-AE5E-E10140E04643}" type="slidenum">
              <a:rPr lang="en-US" smtClean="0"/>
              <a:t>25</a:t>
            </a:fld>
            <a:endParaRPr lang="en-US" dirty="0"/>
          </a:p>
        </p:txBody>
      </p:sp>
    </p:spTree>
    <p:extLst>
      <p:ext uri="{BB962C8B-B14F-4D97-AF65-F5344CB8AC3E}">
        <p14:creationId xmlns:p14="http://schemas.microsoft.com/office/powerpoint/2010/main" val="22215368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altLang="en-US" dirty="0"/>
              <a:t>Disaster Tags - DMS</a:t>
            </a:r>
            <a:endParaRPr lang="en-US" dirty="0"/>
          </a:p>
        </p:txBody>
      </p:sp>
      <p:pic>
        <p:nvPicPr>
          <p:cNvPr id="5" name="Content Placeholder 4" descr="DMS hospital Evauation Tag"/>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26593" y="-1"/>
            <a:ext cx="6820780" cy="6820780"/>
          </a:xfrm>
        </p:spPr>
      </p:pic>
      <p:sp>
        <p:nvSpPr>
          <p:cNvPr id="4" name="Slide Number Placeholder 3"/>
          <p:cNvSpPr>
            <a:spLocks noGrp="1"/>
          </p:cNvSpPr>
          <p:nvPr>
            <p:ph type="sldNum" sz="quarter" idx="12"/>
          </p:nvPr>
        </p:nvSpPr>
        <p:spPr/>
        <p:txBody>
          <a:bodyPr/>
          <a:lstStyle/>
          <a:p>
            <a:fld id="{48F63A3B-78C7-47BE-AE5E-E10140E04643}" type="slidenum">
              <a:rPr lang="en-US" smtClean="0"/>
              <a:t>26</a:t>
            </a:fld>
            <a:endParaRPr lang="en-US" dirty="0"/>
          </a:p>
        </p:txBody>
      </p:sp>
    </p:spTree>
    <p:extLst>
      <p:ext uri="{BB962C8B-B14F-4D97-AF65-F5344CB8AC3E}">
        <p14:creationId xmlns:p14="http://schemas.microsoft.com/office/powerpoint/2010/main" val="7978922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Summary</a:t>
            </a:r>
            <a:endParaRPr lang="en-US" dirty="0"/>
          </a:p>
        </p:txBody>
      </p:sp>
      <p:sp>
        <p:nvSpPr>
          <p:cNvPr id="5" name="Content Placeholder 4"/>
          <p:cNvSpPr>
            <a:spLocks noGrp="1"/>
          </p:cNvSpPr>
          <p:nvPr>
            <p:ph sz="half" idx="2"/>
          </p:nvPr>
        </p:nvSpPr>
        <p:spPr>
          <a:xfrm>
            <a:off x="304800" y="1597446"/>
            <a:ext cx="5638800" cy="4579518"/>
          </a:xfrm>
        </p:spPr>
        <p:txBody>
          <a:bodyPr/>
          <a:lstStyle/>
          <a:p>
            <a:r>
              <a:rPr lang="en-US" altLang="en-US" dirty="0"/>
              <a:t>Overview</a:t>
            </a:r>
          </a:p>
          <a:p>
            <a:r>
              <a:rPr lang="en-US" altLang="en-US" dirty="0"/>
              <a:t>Hospital / LTC</a:t>
            </a:r>
          </a:p>
          <a:p>
            <a:r>
              <a:rPr lang="en-US" altLang="en-US" dirty="0"/>
              <a:t>Reasons why</a:t>
            </a:r>
          </a:p>
          <a:p>
            <a:r>
              <a:rPr lang="en-US" altLang="en-US" dirty="0"/>
              <a:t>Issues found</a:t>
            </a:r>
          </a:p>
          <a:p>
            <a:r>
              <a:rPr lang="en-US" altLang="en-US" dirty="0"/>
              <a:t>Process</a:t>
            </a:r>
          </a:p>
          <a:p>
            <a:r>
              <a:rPr lang="en-US" altLang="en-US" dirty="0"/>
              <a:t>Terminology</a:t>
            </a:r>
          </a:p>
          <a:p>
            <a:endParaRPr lang="en-US" dirty="0"/>
          </a:p>
        </p:txBody>
      </p:sp>
      <p:sp>
        <p:nvSpPr>
          <p:cNvPr id="6" name="Content Placeholder 5"/>
          <p:cNvSpPr>
            <a:spLocks noGrp="1"/>
          </p:cNvSpPr>
          <p:nvPr>
            <p:ph sz="half" idx="14"/>
          </p:nvPr>
        </p:nvSpPr>
        <p:spPr>
          <a:xfrm>
            <a:off x="6248400" y="1597446"/>
            <a:ext cx="5638800" cy="4579518"/>
          </a:xfrm>
        </p:spPr>
        <p:txBody>
          <a:bodyPr/>
          <a:lstStyle/>
          <a:p>
            <a:r>
              <a:rPr lang="en-US" altLang="en-US" dirty="0"/>
              <a:t>Modifiable </a:t>
            </a:r>
          </a:p>
          <a:p>
            <a:r>
              <a:rPr lang="en-US" altLang="en-US" dirty="0"/>
              <a:t>Decision points / makers / authority</a:t>
            </a:r>
          </a:p>
          <a:p>
            <a:r>
              <a:rPr lang="en-US" altLang="en-US" dirty="0"/>
              <a:t>Tools and templates</a:t>
            </a:r>
          </a:p>
          <a:p>
            <a:pPr marL="0" indent="0">
              <a:buNone/>
            </a:pPr>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27</a:t>
            </a:fld>
            <a:endParaRPr lang="en-US" dirty="0"/>
          </a:p>
        </p:txBody>
      </p:sp>
    </p:spTree>
    <p:extLst>
      <p:ext uri="{BB962C8B-B14F-4D97-AF65-F5344CB8AC3E}">
        <p14:creationId xmlns:p14="http://schemas.microsoft.com/office/powerpoint/2010/main" val="13357858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Thank you.</a:t>
            </a:r>
            <a:endParaRPr lang="en-US" dirty="0"/>
          </a:p>
        </p:txBody>
      </p:sp>
    </p:spTree>
    <p:extLst>
      <p:ext uri="{BB962C8B-B14F-4D97-AF65-F5344CB8AC3E}">
        <p14:creationId xmlns:p14="http://schemas.microsoft.com/office/powerpoint/2010/main" val="30745533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The Team</a:t>
            </a:r>
            <a:endParaRPr lang="en-US" dirty="0"/>
          </a:p>
        </p:txBody>
      </p:sp>
      <p:sp>
        <p:nvSpPr>
          <p:cNvPr id="5" name="Content Placeholder 4"/>
          <p:cNvSpPr>
            <a:spLocks noGrp="1"/>
          </p:cNvSpPr>
          <p:nvPr>
            <p:ph sz="half" idx="2"/>
          </p:nvPr>
        </p:nvSpPr>
        <p:spPr>
          <a:xfrm>
            <a:off x="304800" y="1600200"/>
            <a:ext cx="5638800" cy="4576764"/>
          </a:xfrm>
        </p:spPr>
        <p:txBody>
          <a:bodyPr>
            <a:normAutofit fontScale="85000" lnSpcReduction="20000"/>
          </a:bodyPr>
          <a:lstStyle/>
          <a:p>
            <a:pPr>
              <a:lnSpc>
                <a:spcPct val="90000"/>
              </a:lnSpc>
            </a:pPr>
            <a:r>
              <a:rPr lang="en-US" altLang="en-US" dirty="0"/>
              <a:t>John Hick MD - HCMC/MDH</a:t>
            </a:r>
          </a:p>
          <a:p>
            <a:pPr>
              <a:lnSpc>
                <a:spcPct val="90000"/>
              </a:lnSpc>
            </a:pPr>
            <a:r>
              <a:rPr lang="en-US" altLang="en-US" dirty="0"/>
              <a:t>Don </a:t>
            </a:r>
            <a:r>
              <a:rPr lang="en-US" altLang="en-US" dirty="0" err="1"/>
              <a:t>Sheldrew</a:t>
            </a:r>
            <a:r>
              <a:rPr lang="en-US" altLang="en-US" dirty="0"/>
              <a:t> - MDH</a:t>
            </a:r>
          </a:p>
          <a:p>
            <a:pPr>
              <a:lnSpc>
                <a:spcPct val="90000"/>
              </a:lnSpc>
            </a:pPr>
            <a:r>
              <a:rPr lang="en-US" altLang="en-US" dirty="0"/>
              <a:t>Janice Jones - MDH</a:t>
            </a:r>
          </a:p>
          <a:p>
            <a:pPr>
              <a:lnSpc>
                <a:spcPct val="90000"/>
              </a:lnSpc>
            </a:pPr>
            <a:r>
              <a:rPr lang="en-US" altLang="en-US" dirty="0"/>
              <a:t>Carol </a:t>
            </a:r>
            <a:r>
              <a:rPr lang="en-US" altLang="en-US" dirty="0" err="1"/>
              <a:t>Sele</a:t>
            </a:r>
            <a:r>
              <a:rPr lang="en-US" altLang="en-US" dirty="0"/>
              <a:t> - NW RHPC</a:t>
            </a:r>
          </a:p>
          <a:p>
            <a:pPr>
              <a:lnSpc>
                <a:spcPct val="90000"/>
              </a:lnSpc>
            </a:pPr>
            <a:r>
              <a:rPr lang="en-US" altLang="en-US" dirty="0"/>
              <a:t>Eric Weller – SC RHPC</a:t>
            </a:r>
          </a:p>
          <a:p>
            <a:pPr>
              <a:lnSpc>
                <a:spcPct val="90000"/>
              </a:lnSpc>
            </a:pPr>
            <a:r>
              <a:rPr lang="en-US" altLang="en-US" dirty="0"/>
              <a:t>Chris </a:t>
            </a:r>
            <a:r>
              <a:rPr lang="en-US" altLang="en-US" dirty="0" err="1"/>
              <a:t>Chell</a:t>
            </a:r>
            <a:r>
              <a:rPr lang="en-US" altLang="en-US" dirty="0"/>
              <a:t> – Metro RHPC</a:t>
            </a:r>
          </a:p>
          <a:p>
            <a:pPr>
              <a:lnSpc>
                <a:spcPct val="90000"/>
              </a:lnSpc>
            </a:pPr>
            <a:r>
              <a:rPr lang="en-US" altLang="en-US" dirty="0"/>
              <a:t>Julie Johnson – SW RHPC</a:t>
            </a:r>
          </a:p>
          <a:p>
            <a:pPr>
              <a:lnSpc>
                <a:spcPct val="90000"/>
              </a:lnSpc>
            </a:pPr>
            <a:r>
              <a:rPr lang="en-US" altLang="en-US" dirty="0"/>
              <a:t>Cheryl Stephens – NE RHPC</a:t>
            </a:r>
          </a:p>
          <a:p>
            <a:endParaRPr lang="en-US" dirty="0"/>
          </a:p>
        </p:txBody>
      </p:sp>
      <p:sp>
        <p:nvSpPr>
          <p:cNvPr id="6" name="Content Placeholder 5"/>
          <p:cNvSpPr>
            <a:spLocks noGrp="1"/>
          </p:cNvSpPr>
          <p:nvPr>
            <p:ph sz="half" idx="14"/>
          </p:nvPr>
        </p:nvSpPr>
        <p:spPr>
          <a:xfrm>
            <a:off x="6248400" y="1600200"/>
            <a:ext cx="5638800" cy="4576764"/>
          </a:xfrm>
        </p:spPr>
        <p:txBody>
          <a:bodyPr>
            <a:normAutofit fontScale="85000" lnSpcReduction="10000"/>
          </a:bodyPr>
          <a:lstStyle/>
          <a:p>
            <a:pPr>
              <a:lnSpc>
                <a:spcPct val="90000"/>
              </a:lnSpc>
            </a:pPr>
            <a:r>
              <a:rPr lang="en-US" altLang="en-US" dirty="0"/>
              <a:t>Chuck Hartsfield – Central / WC RHPC</a:t>
            </a:r>
          </a:p>
          <a:p>
            <a:pPr>
              <a:lnSpc>
                <a:spcPct val="90000"/>
              </a:lnSpc>
            </a:pPr>
            <a:r>
              <a:rPr lang="en-US" altLang="en-US" dirty="0"/>
              <a:t>Katherine Grimm – </a:t>
            </a:r>
            <a:r>
              <a:rPr lang="en-US" altLang="en-US" dirty="0" err="1"/>
              <a:t>Healtheast</a:t>
            </a:r>
            <a:r>
              <a:rPr lang="en-US" altLang="en-US" dirty="0"/>
              <a:t> Care System</a:t>
            </a:r>
          </a:p>
          <a:p>
            <a:pPr>
              <a:lnSpc>
                <a:spcPct val="90000"/>
              </a:lnSpc>
            </a:pPr>
            <a:r>
              <a:rPr lang="en-US" altLang="en-US" dirty="0"/>
              <a:t>Donna </a:t>
            </a:r>
            <a:r>
              <a:rPr lang="en-US" altLang="en-US" dirty="0" err="1"/>
              <a:t>Blomquist</a:t>
            </a:r>
            <a:r>
              <a:rPr lang="en-US" altLang="en-US" dirty="0"/>
              <a:t> – Metro RHPC</a:t>
            </a:r>
          </a:p>
          <a:p>
            <a:pPr>
              <a:lnSpc>
                <a:spcPct val="90000"/>
              </a:lnSpc>
            </a:pPr>
            <a:r>
              <a:rPr lang="en-US" altLang="en-US" dirty="0"/>
              <a:t>Mark </a:t>
            </a:r>
            <a:r>
              <a:rPr lang="en-US" altLang="en-US" dirty="0" err="1"/>
              <a:t>Lappe</a:t>
            </a:r>
            <a:r>
              <a:rPr lang="en-US" altLang="en-US" dirty="0"/>
              <a:t> – Metro RHPC</a:t>
            </a:r>
          </a:p>
          <a:p>
            <a:pPr>
              <a:lnSpc>
                <a:spcPct val="90000"/>
              </a:lnSpc>
            </a:pPr>
            <a:r>
              <a:rPr lang="en-US" altLang="en-US" dirty="0"/>
              <a:t>Angie Koch – SE RHPC / MDH</a:t>
            </a:r>
          </a:p>
          <a:p>
            <a:pPr>
              <a:lnSpc>
                <a:spcPct val="90000"/>
              </a:lnSpc>
            </a:pPr>
            <a:r>
              <a:rPr lang="en-US" altLang="en-US" dirty="0"/>
              <a:t>Pam Schultz – Children's Hospitals and Clinics of </a:t>
            </a:r>
            <a:r>
              <a:rPr lang="en-US" altLang="en-US" dirty="0" smtClean="0"/>
              <a:t>MN</a:t>
            </a:r>
            <a:endParaRPr lang="en-US" alt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3619736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Background – Stuff Happens</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altLang="en-US" dirty="0"/>
              <a:t>Recent Events</a:t>
            </a:r>
          </a:p>
          <a:p>
            <a:r>
              <a:rPr lang="en-US" altLang="en-US" dirty="0"/>
              <a:t>2009 – Red River Floods</a:t>
            </a:r>
          </a:p>
          <a:p>
            <a:r>
              <a:rPr lang="en-US" altLang="en-US" dirty="0" err="1"/>
              <a:t>Meritcare</a:t>
            </a:r>
            <a:r>
              <a:rPr lang="en-US" altLang="en-US" dirty="0"/>
              <a:t> Hospital Evacuation</a:t>
            </a:r>
          </a:p>
          <a:p>
            <a:r>
              <a:rPr lang="en-US" altLang="en-US" dirty="0"/>
              <a:t>Eventide Nursing Home and Assisted Living</a:t>
            </a:r>
          </a:p>
          <a:p>
            <a:r>
              <a:rPr lang="en-US" altLang="en-US" dirty="0"/>
              <a:t>2010 – New Richland Nursing Home Evacuation</a:t>
            </a:r>
          </a:p>
          <a:p>
            <a:r>
              <a:rPr lang="en-US" altLang="en-US" dirty="0"/>
              <a:t>Other less well known possibilities that almost happened</a:t>
            </a:r>
          </a:p>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1976659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Issues</a:t>
            </a:r>
            <a:endParaRPr lang="en-US" dirty="0"/>
          </a:p>
        </p:txBody>
      </p:sp>
      <p:sp>
        <p:nvSpPr>
          <p:cNvPr id="3" name="Content Placeholder 2"/>
          <p:cNvSpPr>
            <a:spLocks noGrp="1"/>
          </p:cNvSpPr>
          <p:nvPr>
            <p:ph idx="1"/>
          </p:nvPr>
        </p:nvSpPr>
        <p:spPr/>
        <p:txBody>
          <a:bodyPr>
            <a:normAutofit fontScale="77500" lnSpcReduction="20000"/>
          </a:bodyPr>
          <a:lstStyle/>
          <a:p>
            <a:r>
              <a:rPr lang="en-US" altLang="en-US" dirty="0"/>
              <a:t>Inconsistent and confusing terminology</a:t>
            </a:r>
          </a:p>
          <a:p>
            <a:r>
              <a:rPr lang="en-US" altLang="en-US" dirty="0"/>
              <a:t>Differences between hospital and long-term care settings</a:t>
            </a:r>
          </a:p>
          <a:p>
            <a:r>
              <a:rPr lang="en-US" altLang="en-US" dirty="0"/>
              <a:t>Lack of standardized decision-making regarding evacuation</a:t>
            </a:r>
          </a:p>
          <a:p>
            <a:r>
              <a:rPr lang="en-US" altLang="en-US" dirty="0"/>
              <a:t>Lack of standardized processes and tagging/tracking of patients</a:t>
            </a:r>
          </a:p>
          <a:p>
            <a:r>
              <a:rPr lang="en-US" altLang="en-US" dirty="0"/>
              <a:t>Inconsistency regarding the types and quantity of information sent with the patients</a:t>
            </a:r>
          </a:p>
          <a:p>
            <a:r>
              <a:rPr lang="en-US" altLang="en-US" dirty="0"/>
              <a:t>Product for both Hospitals and LTC facilities</a:t>
            </a:r>
          </a:p>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4227986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Decision making</a:t>
            </a:r>
            <a:endParaRPr lang="en-US" dirty="0"/>
          </a:p>
        </p:txBody>
      </p:sp>
      <p:sp>
        <p:nvSpPr>
          <p:cNvPr id="3" name="Content Placeholder 2"/>
          <p:cNvSpPr>
            <a:spLocks noGrp="1"/>
          </p:cNvSpPr>
          <p:nvPr>
            <p:ph idx="1"/>
          </p:nvPr>
        </p:nvSpPr>
        <p:spPr/>
        <p:txBody>
          <a:bodyPr>
            <a:normAutofit fontScale="92500" lnSpcReduction="10000"/>
          </a:bodyPr>
          <a:lstStyle/>
          <a:p>
            <a:r>
              <a:rPr lang="en-US" altLang="en-US" dirty="0"/>
              <a:t>How </a:t>
            </a:r>
          </a:p>
          <a:p>
            <a:r>
              <a:rPr lang="en-US" altLang="en-US" dirty="0"/>
              <a:t>When</a:t>
            </a:r>
          </a:p>
          <a:p>
            <a:r>
              <a:rPr lang="en-US" altLang="en-US" dirty="0"/>
              <a:t>Triggers</a:t>
            </a:r>
          </a:p>
          <a:p>
            <a:r>
              <a:rPr lang="en-US" altLang="en-US" dirty="0"/>
              <a:t>Who to call</a:t>
            </a:r>
          </a:p>
          <a:p>
            <a:r>
              <a:rPr lang="en-US" altLang="en-US" dirty="0"/>
              <a:t>When to call</a:t>
            </a:r>
          </a:p>
          <a:p>
            <a:r>
              <a:rPr lang="en-US" altLang="en-US" dirty="0"/>
              <a:t>Roles and responsibilities</a:t>
            </a:r>
          </a:p>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3645649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Decision </a:t>
            </a:r>
            <a:r>
              <a:rPr lang="en-US" altLang="en-US" smtClean="0"/>
              <a:t>making continued</a:t>
            </a:r>
            <a:endParaRPr lang="en-US" dirty="0"/>
          </a:p>
        </p:txBody>
      </p:sp>
      <p:sp>
        <p:nvSpPr>
          <p:cNvPr id="3" name="Content Placeholder 2"/>
          <p:cNvSpPr>
            <a:spLocks noGrp="1"/>
          </p:cNvSpPr>
          <p:nvPr>
            <p:ph idx="1"/>
          </p:nvPr>
        </p:nvSpPr>
        <p:spPr/>
        <p:txBody>
          <a:bodyPr/>
          <a:lstStyle/>
          <a:p>
            <a:r>
              <a:rPr lang="en-US" altLang="en-US" dirty="0"/>
              <a:t>Who has authority</a:t>
            </a:r>
          </a:p>
          <a:p>
            <a:r>
              <a:rPr lang="en-US" altLang="en-US" dirty="0"/>
              <a:t>Command decisions</a:t>
            </a:r>
          </a:p>
          <a:p>
            <a:r>
              <a:rPr lang="en-US" altLang="en-US" dirty="0"/>
              <a:t>Unit based decisions</a:t>
            </a:r>
          </a:p>
          <a:p>
            <a:r>
              <a:rPr lang="en-US" altLang="en-US" dirty="0"/>
              <a:t>Command </a:t>
            </a:r>
            <a:r>
              <a:rPr lang="en-US" altLang="en-US" dirty="0" smtClean="0"/>
              <a:t>responsibility</a:t>
            </a:r>
            <a:endParaRPr lang="en-US" alt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2623575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Terms / Definitions	</a:t>
            </a:r>
            <a:endParaRPr lang="en-US" dirty="0"/>
          </a:p>
        </p:txBody>
      </p:sp>
      <p:sp>
        <p:nvSpPr>
          <p:cNvPr id="3" name="Content Placeholder 2"/>
          <p:cNvSpPr>
            <a:spLocks noGrp="1"/>
          </p:cNvSpPr>
          <p:nvPr>
            <p:ph idx="1"/>
          </p:nvPr>
        </p:nvSpPr>
        <p:spPr/>
        <p:txBody>
          <a:bodyPr/>
          <a:lstStyle/>
          <a:p>
            <a:r>
              <a:rPr lang="en-US" altLang="en-US" dirty="0"/>
              <a:t>Urgent / emergent</a:t>
            </a:r>
          </a:p>
          <a:p>
            <a:r>
              <a:rPr lang="en-US" altLang="en-US" dirty="0"/>
              <a:t>Shelter in Place / Evacuation</a:t>
            </a:r>
          </a:p>
          <a:p>
            <a:r>
              <a:rPr lang="en-US" altLang="en-US" dirty="0"/>
              <a:t>Relocation?? – where’s that fit?</a:t>
            </a:r>
          </a:p>
          <a:p>
            <a:r>
              <a:rPr lang="en-US" altLang="en-US" dirty="0"/>
              <a:t>Full or partial evacuations </a:t>
            </a:r>
          </a:p>
        </p:txBody>
      </p:sp>
      <p:sp>
        <p:nvSpPr>
          <p:cNvPr id="4" name="Slide Number Placeholder 3"/>
          <p:cNvSpPr>
            <a:spLocks noGrp="1"/>
          </p:cNvSpPr>
          <p:nvPr>
            <p:ph type="sldNum" sz="quarter" idx="12"/>
          </p:nvPr>
        </p:nvSpPr>
        <p:spPr/>
        <p:txBody>
          <a:bodyPr/>
          <a:lstStyle/>
          <a:p>
            <a:fld id="{48F63A3B-78C7-47BE-AE5E-E10140E04643}" type="slidenum">
              <a:rPr lang="en-US" smtClean="0"/>
              <a:t>8</a:t>
            </a:fld>
            <a:endParaRPr lang="en-US" dirty="0"/>
          </a:p>
        </p:txBody>
      </p:sp>
    </p:spTree>
    <p:extLst>
      <p:ext uri="{BB962C8B-B14F-4D97-AF65-F5344CB8AC3E}">
        <p14:creationId xmlns:p14="http://schemas.microsoft.com/office/powerpoint/2010/main" val="3882640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Triggers</a:t>
            </a:r>
            <a:endParaRPr lang="en-US" dirty="0"/>
          </a:p>
        </p:txBody>
      </p:sp>
      <p:sp>
        <p:nvSpPr>
          <p:cNvPr id="3" name="Content Placeholder 2"/>
          <p:cNvSpPr>
            <a:spLocks noGrp="1"/>
          </p:cNvSpPr>
          <p:nvPr>
            <p:ph idx="1"/>
          </p:nvPr>
        </p:nvSpPr>
        <p:spPr/>
        <p:txBody>
          <a:bodyPr/>
          <a:lstStyle/>
          <a:p>
            <a:r>
              <a:rPr lang="en-US" altLang="en-US" dirty="0"/>
              <a:t>Types of incidents</a:t>
            </a:r>
          </a:p>
          <a:p>
            <a:r>
              <a:rPr lang="en-US" altLang="en-US" dirty="0"/>
              <a:t>Threat to patients / residents</a:t>
            </a:r>
          </a:p>
          <a:p>
            <a:r>
              <a:rPr lang="en-US" altLang="en-US" dirty="0"/>
              <a:t>Time / duration / proximity</a:t>
            </a:r>
            <a:r>
              <a:rPr lang="en-US" altLang="en-US" dirty="0" smtClean="0"/>
              <a:t>…</a:t>
            </a:r>
            <a:endParaRPr lang="en-US" alt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9</a:t>
            </a:fld>
            <a:endParaRPr lang="en-US" dirty="0"/>
          </a:p>
        </p:txBody>
      </p:sp>
    </p:spTree>
    <p:extLst>
      <p:ext uri="{BB962C8B-B14F-4D97-AF65-F5344CB8AC3E}">
        <p14:creationId xmlns:p14="http://schemas.microsoft.com/office/powerpoint/2010/main" val="3401734110"/>
      </p:ext>
    </p:extLst>
  </p:cSld>
  <p:clrMapOvr>
    <a:masterClrMapping/>
  </p:clrMapOvr>
</p:sld>
</file>

<file path=ppt/theme/theme1.xml><?xml version="1.0" encoding="utf-8"?>
<a:theme xmlns:a="http://schemas.openxmlformats.org/drawingml/2006/main" name="Minnesota">
  <a:themeElements>
    <a:clrScheme name="Custom 1">
      <a:dk1>
        <a:srgbClr val="003865"/>
      </a:dk1>
      <a:lt1>
        <a:srgbClr val="FFFFFF"/>
      </a:lt1>
      <a:dk2>
        <a:srgbClr val="000000"/>
      </a:dk2>
      <a:lt2>
        <a:srgbClr val="DDDDDA"/>
      </a:lt2>
      <a:accent1>
        <a:srgbClr val="003865"/>
      </a:accent1>
      <a:accent2>
        <a:srgbClr val="78BE21"/>
      </a:accent2>
      <a:accent3>
        <a:srgbClr val="007FAF"/>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 classic option.potx" id="{97C24E70-379D-480C-9420-F379471FC0D6}" vid="{857587AC-A919-493F-9418-7BF7C0A5DB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82B80E85798B498881C0CB36871F5B" ma:contentTypeVersion="77" ma:contentTypeDescription="Create a new document." ma:contentTypeScope="" ma:versionID="81fd33ee760e55ba4dc21f19d71c9ed2">
  <xsd:schema xmlns:xsd="http://www.w3.org/2001/XMLSchema" xmlns:xs="http://www.w3.org/2001/XMLSchema" xmlns:p="http://schemas.microsoft.com/office/2006/metadata/properties" xmlns:ns2="98f01fe9-c3f2-4582-9148-d87bd0c242e7" xmlns:ns3="fc253db8-c1a2-4032-adc2-d3fbd160fc76" xmlns:ns4="8837c207-459e-4c9e-ae67-73e2034e87a2" targetNamespace="http://schemas.microsoft.com/office/2006/metadata/properties" ma:root="true" ma:fieldsID="6f597a13533ab51e3170be8e423a5b5a" ns2:_="" ns3:_="" ns4:_="">
    <xsd:import namespace="98f01fe9-c3f2-4582-9148-d87bd0c242e7"/>
    <xsd:import namespace="fc253db8-c1a2-4032-adc2-d3fbd160fc76"/>
    <xsd:import namespace="8837c207-459e-4c9e-ae67-73e2034e87a2"/>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element ref="ns3:SharedWithDetails" minOccurs="0"/>
                <xsd:element ref="ns4:MediaServiceMetadata" minOccurs="0"/>
                <xsd:element ref="ns4: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f01fe9-c3f2-4582-9148-d87bd0c242e7"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fc253db8-c1a2-4032-adc2-d3fbd160fc76"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837c207-459e-4c9e-ae67-73e2034e87a2" elementFormDefault="qualified">
    <xsd:import namespace="http://schemas.microsoft.com/office/2006/documentManagement/types"/>
    <xsd:import namespace="http://schemas.microsoft.com/office/infopath/2007/PartnerControls"/>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dlc_DocId xmlns="98f01fe9-c3f2-4582-9148-d87bd0c242e7">PP6VNZTUNPYT-222210944-39</_dlc_DocId>
    <_dlc_DocIdUrl xmlns="98f01fe9-c3f2-4582-9148-d87bd0c242e7">
      <Url>https://mn365.sharepoint.com/teams/MDH/permanent/comm_proj/_layouts/15/DocIdRedir.aspx?ID=PP6VNZTUNPYT-222210944-39</Url>
      <Description>PP6VNZTUNPYT-222210944-39</Description>
    </_dlc_DocIdUrl>
  </documentManagement>
</p:properties>
</file>

<file path=customXml/item3.xml><?xml version="1.0" encoding="utf-8"?>
<?mso-contentType ?>
<spe:Receivers xmlns:spe="http://schemas.microsoft.com/sharepoint/events">
  <Receiver xmlns="">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xmlns="">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xmlns="">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xmlns="">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A9ED9FB-88D9-4193-9DD9-DFFAC07CE0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f01fe9-c3f2-4582-9148-d87bd0c242e7"/>
    <ds:schemaRef ds:uri="fc253db8-c1a2-4032-adc2-d3fbd160fc76"/>
    <ds:schemaRef ds:uri="8837c207-459e-4c9e-ae67-73e2034e87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78B604-9059-4F1C-B8E2-C96A71A964D2}">
  <ds:schemaRefs>
    <ds:schemaRef ds:uri="fc253db8-c1a2-4032-adc2-d3fbd160fc76"/>
    <ds:schemaRef ds:uri="98f01fe9-c3f2-4582-9148-d87bd0c242e7"/>
    <ds:schemaRef ds:uri="http://schemas.microsoft.com/office/2006/documentManagement/types"/>
    <ds:schemaRef ds:uri="http://schemas.microsoft.com/office/2006/metadata/properties"/>
    <ds:schemaRef ds:uri="8837c207-459e-4c9e-ae67-73e2034e87a2"/>
    <ds:schemaRef ds:uri="http://purl.org/dc/elements/1.1/"/>
    <ds:schemaRef ds:uri="http://schemas.openxmlformats.org/package/2006/metadata/core-properties"/>
    <ds:schemaRef ds:uri="http://www.w3.org/XML/1998/namespace"/>
    <ds:schemaRef ds:uri="http://purl.org/dc/term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B9B99B13-BF67-4A71-8070-99100289F3A8}">
  <ds:schemaRefs>
    <ds:schemaRef ds:uri="http://schemas.microsoft.com/sharepoint/events"/>
    <ds:schemaRef ds:uri=""/>
  </ds:schemaRefs>
</ds:datastoreItem>
</file>

<file path=customXml/itemProps4.xml><?xml version="1.0" encoding="utf-8"?>
<ds:datastoreItem xmlns:ds="http://schemas.openxmlformats.org/officeDocument/2006/customXml" ds:itemID="{67F4349A-22F7-4A2D-8CA5-43DDCD67959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PowerPoint classic option</Template>
  <TotalTime>52</TotalTime>
  <Words>1586</Words>
  <Application>Microsoft Office PowerPoint</Application>
  <PresentationFormat>Widescreen</PresentationFormat>
  <Paragraphs>197</Paragraphs>
  <Slides>28</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Calibri</vt:lpstr>
      <vt:lpstr>Minnesota</vt:lpstr>
      <vt:lpstr>Healthcare Facility Sheltering,  Relocation, and Evacuation</vt:lpstr>
      <vt:lpstr>Healthcare Facility Sheltering,   Relocation and Evacuation</vt:lpstr>
      <vt:lpstr>The Team</vt:lpstr>
      <vt:lpstr>Background – Stuff Happens</vt:lpstr>
      <vt:lpstr>Issues</vt:lpstr>
      <vt:lpstr>Decision making</vt:lpstr>
      <vt:lpstr>Decision making continued</vt:lpstr>
      <vt:lpstr>Terms / Definitions </vt:lpstr>
      <vt:lpstr>Triggers</vt:lpstr>
      <vt:lpstr>Patient Triage</vt:lpstr>
      <vt:lpstr>Patient / Resident Tracking</vt:lpstr>
      <vt:lpstr>What to send</vt:lpstr>
      <vt:lpstr>Process </vt:lpstr>
      <vt:lpstr>Process Continued</vt:lpstr>
      <vt:lpstr>Plan Specifics</vt:lpstr>
      <vt:lpstr>Terminology – Shelter in Place</vt:lpstr>
      <vt:lpstr>Terminology - Relocation</vt:lpstr>
      <vt:lpstr>Terminology - Evacuation</vt:lpstr>
      <vt:lpstr>Evacuation – Complete or Partial</vt:lpstr>
      <vt:lpstr>Sheltering, Relocation, and Evacuation Decision Tree</vt:lpstr>
      <vt:lpstr>Command / Coordination / Communication</vt:lpstr>
      <vt:lpstr>Triage – Traditional or Reverse</vt:lpstr>
      <vt:lpstr>Job Aids </vt:lpstr>
      <vt:lpstr>Templates</vt:lpstr>
      <vt:lpstr>Training Matrix</vt:lpstr>
      <vt:lpstr>Disaster Tags - DMS</vt:lpstr>
      <vt:lpstr>Summary</vt:lpstr>
      <vt:lpstr>Thank you.</vt:lpstr>
    </vt:vector>
  </TitlesOfParts>
  <Company>State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Healthcare Facility Sheltering,  Relocation, and Evacuation</dc:title>
  <dc:subject/>
  <dc:creator>Marti Benson</dc:creator>
  <cp:keywords/>
  <dc:description/>
  <cp:lastModifiedBy>McAdams, Toby (MDH)</cp:lastModifiedBy>
  <cp:revision>8</cp:revision>
  <cp:lastPrinted>2017-03-14T16:27:36Z</cp:lastPrinted>
  <dcterms:created xsi:type="dcterms:W3CDTF">2019-10-24T13:30:31Z</dcterms:created>
  <dcterms:modified xsi:type="dcterms:W3CDTF">2020-01-09T19:04:51Z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 version">
    <vt:lpwstr>1.3</vt:lpwstr>
  </property>
  <property fmtid="{D5CDD505-2E9C-101B-9397-08002B2CF9AE}" pid="3" name="ContentTypeId">
    <vt:lpwstr>0x010100A882B80E85798B498881C0CB36871F5B</vt:lpwstr>
  </property>
  <property fmtid="{D5CDD505-2E9C-101B-9397-08002B2CF9AE}" pid="4" name="_dlc_DocIdItemGuid">
    <vt:lpwstr>2a3daca8-56a8-4dd4-93e8-4f7aa36add79</vt:lpwstr>
  </property>
</Properties>
</file>